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A2627-E305-4427-AFE2-DDB8C390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3D5A9-3BEA-4771-AF17-26F2E9D91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4D2FD-149E-47B0-9EF2-A50C81902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BC8FD-82D7-4F63-BA3F-68E3EC4A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5EEB4-C221-41E1-A807-81943293E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F2808-BD44-42F2-A2CB-907528413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842814-F294-41A5-B468-C376B64FC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4A3D9-1308-40C3-A705-5794A84F0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A4442-4E7C-4323-A152-70AF1D775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D1DF3-81D6-4D94-AB5D-60EE69D20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4C39C-97C3-4903-A448-091F57CED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1230302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人工智能课程中小学生的创新思维培养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中小学生创新思维培养的重要性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人工智能课程中创新思维的培养方法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人工智能课程中创新思维培养的实践案例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指通过计算机程序和算法模拟人类的智能行为，实现人机交互、机器学习、自然语言处理等功能的技术。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根据智能程度和应用场景，人工智能可以分为弱人工智能和强人工智能。弱人工智能专注于特定领域的问题解决，强人工智能则具备全面的认知能力，能在多个领域超越人类的表现。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人工智能的分类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21世纪初，随着大数据、云计算和深度学习等技术的突破，人工智能进入高速发展阶段。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20世纪70年代，人工智能发展遭遇瓶颈，人们开始反思研究方向和策略。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20世纪50年代，人工智能概念被提出，机器开始执行简单的任务。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20世纪80年代，人工智能技术开始应用于实际场景，如专家系统、智能机器人等。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反思阶段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高速发展阶段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实现自动化生产线、智能物流等。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辅助医生诊断疾病、个性化治疗方案等。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智能交通、环境监测、公共安全监控等。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利用大数据和风控模型进行智能投资和风险管理。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个性化推荐学习资源、智能辅导等。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智慧金融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中小学生创新思维培养的重要性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它涉及到思维的灵活性、开放性、创造性等多个方面。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创新思维是指个体在面对问题时，能够以新颖、独特的方式进行思考，并产生有价值的解决方案的能力。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创新思维是推动个人成长和发展的重要因素，能够帮助个体在职业生涯中脱颖而出。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对于社会而言，创新思维是推动科技进步、经济发展和文化繁荣的重要动力。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创新思维对个人和社会的影响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6" r="1800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随着人工智能技术的快速发展，未来的社会需要具备创新思维的人才来应对各种挑战和机遇。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中小学生正处于思维发展的关键期，培养其创新思维能力有助于为其未来的发展奠定坚实基础。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通过创新思维的培养，中小学生能够更好地适应未来社会的变革，提高自身的竞争力。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中小学生创新思维培养的必要性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人工智能课程中创新思维的培养方法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https://d.book118.com/915212303023011042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2024-09-03T02:26:41.788</cp:lastPrinted>
  <dcterms:created xsi:type="dcterms:W3CDTF">2024-09-02T18:26:41Z</dcterms:created>
  <dcterms:modified xsi:type="dcterms:W3CDTF">2024-09-02T18:26:43Z</dcterms:modified>
</cp:coreProperties>
</file>