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10FA2A-348E-489C-8535-2A1ECDD3C1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2439BF-62DB-4C10-90D4-5AEFC49086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6CBA4C-D620-46AD-8CCA-DFE21FA64D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99B5EF-38CB-4FC5-9E90-24A9BA15D2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5DC1FA9-4D13-495B-8FF6-2DC6A64934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7ABEC28-D835-4C21-8692-8B812EEB39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C579F86-05FC-4DB1-AED1-B556EF5AE8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05F64D-4846-403C-B8AF-545CCDC352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ACEE0A-8F5F-4BFF-90B0-A7B20B5A51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DB6224-5F61-4FA3-858C-632A975AC7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E215A0-E244-427A-BF33-83558AADA0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5213111133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拓展基层管理者的工作范围与视野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基层管理者工作现状及挑战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拓展工作范围策略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拓宽视野方法论述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案例分析：成功拓展工作范围与视野的实例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实施计划与建议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1442" r="144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0707" b="2070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拓展工作范围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随着企业发展和组织变革，基层管理者需要承担更多职责，拓展工作范围，包括跨部门协作、项目管理等方面。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提升视野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基层管理者需要不断拓宽视野，关注行业动态、市场变化，为企业发展提供有力支持。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适应变革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面对数字化、智能化等新技术变革，基层管理者需要积极适应，不断提升自身能力和素质。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未来计划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提出基层管理者在拓展工作范围和视野方面的未来计划和目标。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市场洞察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分享基层管理者对行业趋势、市场变化的观察和思考。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阐述基层管理者在跨部门协作、项目管理等方面的经验和做法。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工作职责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汇报基层管理者在拓展工作范围过程中所承担的具体职责和任务。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工作成果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展示基层管理者在拓展工作范围后所取得的成果和业绩。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基层管理者工作现状及挑战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负责组建、培训、监督、评估团队，确保团队成员明确任务目标，提高团队整体绩效。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团队管理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沟通协调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868" r="1486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与上级、同级、下级保持密切沟通，确保信息畅通，协调各方资源，解决工作中遇到的问题。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贯彻落实公司战略和规章制度，确保各项任务在基层得到有效执行。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当前工作范围与职责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基层管理者常常面临繁重的工作任务和压力，需要在有限的时间内处理大量问题，容易导致工作疲劳和效率下降。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工作压力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随着团队成员数量和背景的多样化，管理难度增加，如何激发团队凝聚力和创造力成为一大挑战。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团队管理难度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111" r="14111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部分基层管理者囿于传统思维和方法，缺乏创新意识和能力，难以适应快速变化的市场环境。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创新能力不足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面临的挑战和问题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跨部门协作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加强与其他部门的协作与沟通，打破部门壁垒，实现资源共享和优势互补，提升整体竞争力。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数字化管理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借助大数据、人工智能等先进技术，实现基层管理的数字化、智能化，提高工作效率和决策准确性。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培训与发展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通过专业培训和实践锻炼，提升基层管理者的领导力、创新力和执行力，为公司培养更多优秀的管理人才。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905" r="290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75" r="166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发展趋势及机遇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拓展工作范围策略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主动与其他部门建立联系，形成定期沟通、协作的机制，促进信息和资源共享。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建立协作机制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学习并掌握有效的沟通技巧，包括倾听、表达、反馈等，以便更好地与不同部门同事合作。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强化沟通技巧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积极参与跨部门合作项目，通过实践加深对其他部门工作的理解和认识。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共同参与项目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跨部门协作与沟通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认真学习公司的战略规划，理解公司的长期目标和短期计划。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了解公司战略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892" r="13892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将基层工作的实际情况和员工的意见反馈给上层管理者，为公司战略制定和调整提供依据。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提供基层反馈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在自身职责范围内，积极推动公司战略的实施，确保各项计划得到有效执行。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参与战略实施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参与公司战略规划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锻炼领导能力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积极参与领导力培训和实践，提高自己的领导能力和团队管理能力。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培养全局观念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关注公司整体利益和长远发展，从全局角度思考问题，提出建设性意见和建议。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持续学习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通过参加培训、阅读书籍、交流学习等方式，不断提升自己的知识水平和业务能力。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3125" r="1312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提升自身综合素质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https://d.book118.com/915213111133011104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2024-09-14T04:19:05.154</cp:lastPrinted>
  <dcterms:created xsi:type="dcterms:W3CDTF">2024-09-13T20:19:05Z</dcterms:created>
  <dcterms:modified xsi:type="dcterms:W3CDTF">2024-09-13T20:19:07Z</dcterms:modified>
</cp:coreProperties>
</file>