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2375-1B53-4F86-B4C5-8BF2CCE0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94A7-8B8B-4F5B-95B5-4216671B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BD0CB-7F92-4C2E-AA21-DC948044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9A935-4957-4778-9140-02D4752E6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81734-850E-4EA1-8198-03441338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B3E5F-9438-417C-87D1-ECD9E48A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822F6-FE05-4289-86EE-962C1FC6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4CC28-266A-43D1-A367-5A74D91F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A1044-17F9-472F-B310-A32571ED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29214-1BFC-4818-9293-8F45EEFC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F79D0-317A-4068-B89A-EC1F2511A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4010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食品创业可行性分析方案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商业模式与盈利预期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供应链与合作伙伴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食品行业竞争激烈，但仍有细分市场和差异化机会。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近年来，随着人们生活水平的提高，食品行业市场规模持续增长。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消费者对食品安全、健康、营养和口感的要求越来越高，对有机、绿色、健康食品的需求日益增加。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针对食品行业存在的问题，如食品安全、健康营养等，提供解决方案。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创新与差异化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通过创新和差异化，打造独特品牌和产品，满足消费者需求。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愿景与使命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致力于提供高品质、安全、健康的食品，为消费者创造价值。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创业动机与愿景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针对特定消费群体或细分市场，提供专业、高品质的食品。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在产品研发、品质控制、品牌营销等方面建立核心竞争力，提高市场占有率。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塑造独特品牌形象，提升品牌知名度和美誉度，增强消费者忠诚度。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快节奏生活，工作压力大，对方便、营养、口感好的食品有较大需求。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对新鲜、有趣、口感好的食品感兴趣，消费能力有限。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注重健康、营养，对传统食品有情感依赖，需要易消化、低糖、低脂的食品。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采用天然食材，结合现代食品科技，打造独特口感和营养价值。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625" r="3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独特配方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满足不同人群的口味需求，定期推出新口味，保持产品新鲜感。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多样化口味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采用可降解材料，减少环境污染，符合现代消费者对环保的要求。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环保包装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产品特点与创新点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创意包装设计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采用简洁、明了的包装设计，突出产品特点，吸引消费者眼球。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特色礼品包装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针对节日和特殊场合，推出特色礼品包装，满足送礼需求。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从包装设计到店面装修，保持品牌风格统一，提升品牌识别度。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360" r="2336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包装与品牌形象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消费者口味偏好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了解目标消费者对食品的口味偏好，如甜、咸、辣等，有助于产品定位和配方设计。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随着健康意识的提高，消费者对低糖、低脂、有机、天然等健康食品的需求增加。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现代人生活节奏快，方便快捷的食品如即食餐、速食饭等受到欢迎。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了解目标市场的总体规模，包括现有市场规模和潜在市场规模。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分析市场增长趋势，预测未来市场需求，评估市场发展潜力。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了解竞争对手在市场中的份额，评估自身进入市场的机会和挑战。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识别不同类型的竞争对手，如直接竞争对手、间接竞争对手、替代品竞争对手和潜在竞争对手。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竞争对手产品分析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分析竞争对手的产品特点、价格策略、销售渠道等，以便制定有效的竞争策略。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了解竞争对手的营销策略，包括广告宣传、促销活动等，以便制定针对性的营销计划。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商业模式与盈利预期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开设实体店、与超市合作、参加食品展览等方式，提高品牌知名度。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通过打折促销、会员制度、赠品活动等方式吸引顾客，提高销售额。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利用电商平台、社交媒体等网络渠道进行销售，扩大市场覆盖面。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分析主要原材料的采购成本，确保价格合理且质量可靠。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计算加工、包装、仓储等环节的成本，优化生产流程降低成本。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根据市场需求、竞争情况以及成本等因素，制定合理的定价策略。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成本结构与定价策略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预期盈利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根据销售预测、成本分析等因素，预测未来几年的盈利情况。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分析市场风险、竞争风险、政策风险等因素，制定应对措施。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回报周期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分析投资回报率、回收期等指标，评估项目的投资价值。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预期盈利与回报周期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https://d.book118.com/915214010203011110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2024-09-15T20:18:21.917</cp:lastPrinted>
  <dcterms:created xsi:type="dcterms:W3CDTF">2024-09-15T12:18:21Z</dcterms:created>
  <dcterms:modified xsi:type="dcterms:W3CDTF">2024-09-15T12:18:24Z</dcterms:modified>
</cp:coreProperties>
</file>