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C3541AE-74A9-4280-8D85-E25DF4C4F1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4163CD-188E-4873-9C9B-0182B056C3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FE8AE2D-3992-4CF1-A04F-3270435EF3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7A0191C-FDC4-4AC3-8CBE-61398D5ECC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E38A056-5E76-483C-A29A-D2E3C67E74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867DCE2-E6AB-489F-B380-95D27AF5299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303E1AE-0ABA-4C14-82B8-DDFBDD22A0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98C49C-C53E-4B6D-8E76-FDF5E429C0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67858E-5C72-4AB7-8E7D-5B235DFDA9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880084-C77A-4842-AFF4-088B358845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AE6359-B044-47E6-ABE2-DCE24FE745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522104214101111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2024-02-04</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中考英语专题复习培训课件完形填空技巧和篇章逻辑与对答案技巧篇</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Introduction</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Cloze Test Techniques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Chapter Logic Understanding</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Tips for Answers</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Simulation testing and evaluation</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Summary and Outlook</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Introduction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 The course aids to help students review and master the key English topics in the middle school entrance examination, including cloud skills, course logic, and answering skills Through systematic training, students will be able to improve their English proficiency and test taking abilities</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Objectives</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 The middle school entrance examination is a critical stage for students' academic careers By strengthening their English skills through this course, students can enhance their chances of success in the exam and lay a solid foundation for future learning</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Importance</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Training objectives and importance</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Content: The courseware covers a wide range of topics and skills related to the middle school entrance examination It includes lessons on cloze skills, which involves filling in blanks with appropriate words or phrases; Course logic, which focuses on understanding the structure and coherence of texts; And answering skills, which provide tips and strategies for answering different types of questions effectively</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Structure: The courseware is designed in a modular format, with each module focusing on a specific topic or skill Lessons are presented in a clear and decision manual, with interactive exercises and quizzes to help students practice and consolidate their learning The courseware also includes a comprehensive review section to help students revise and prepare for the exam</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Course content and structure</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Cloze Test Techniques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78" b="1847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Overview of cloze test types</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Word level clone</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 Tests students' vocabulary knowledge and ability to understand context</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Sentence level closure</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 Focuses on grammar, sentence structure, and logical relationships within sentences</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Passage level cloze</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 Assessments students' comprehension of longer texts and ability to infer missing information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Identify the type of cloze test and the skills required to solve it</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Analyze the grammar, vocabulary, and presence structure of the missing words</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Check your answers against the context and logical relationships within the text</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Use estimation and guiding strategies to arrow down the options</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Read the entire passage to understand the context and main idea</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Steps and Strategies for Solving Problems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5690" r="25690"/>
          <a:stretch>
            <a:fillRect/>
          </a:stretch>
        </p:blipFill>
        <p:spPr>
          <a:xfrm>
            <a:off x="8437172" y="1327341"/>
            <a:ext cx="3341640"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Improve vocabulary knowledge through reading and word games</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Vocabulary errors</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Practice grammar rules and sentence structure through writing exercises</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Grammatical errors</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Develop critical thinking skills through reading comprehension and logical reasoning exercises</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Logical errors</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Slow down, read carefully, and double check your answers</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Careless errors</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Common types of errors and ways to avoid them</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rot="2700000">
            <a:off x="4679004" y="2401236"/>
            <a:ext cx="2799547" cy="2789959"/>
          </a:xfrm>
          <a:prstGeom prst="rect">
            <a:avLst/>
          </a:prstGeom>
          <a:solidFill>
            <a:schemeClr val="lt1">
              <a:alpha val="51000"/>
            </a:schemeClr>
          </a:solidFill>
          <a:ln w="28575">
            <a:solidFill>
              <a:schemeClr val="accent2">
                <a:alpha val="51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75049" y="2110528"/>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Analyze sample cloze tests to understand the types of questions and the skills required to solve them</a:t>
            </a:r>
          </a:p>
        </p:txBody>
      </p:sp>
      <p:pic>
        <p:nvPicPr>
          <p:cNvPr id="4" name="Picture 4"/>
          <p:cNvPicPr>
            <a:picLocks noChangeAspect="1"/>
          </p:cNvPicPr>
          <p:nvPr/>
        </p:nvPicPr>
        <p:blipFill>
          <a:blip r:embed="rId2"/>
          <a:srcRect l="16667" r="16667"/>
          <a:stretch>
            <a:fillRect/>
          </a:stretch>
        </p:blipFill>
        <p:spPr>
          <a:xfrm>
            <a:off x="4284507" y="2196060"/>
            <a:ext cx="1219200" cy="1219200"/>
          </a:xfrm>
          <a:prstGeom prst="roundRect">
            <a:avLst/>
          </a:prstGeom>
          <a:ln w="19050">
            <a:solidFill>
              <a:schemeClr val="accent1"/>
            </a:solidFill>
            <a:prstDash val="solid"/>
          </a:ln>
        </p:spPr>
      </p:pic>
      <p:pic>
        <p:nvPicPr>
          <p:cNvPr id="5" name="Picture 5"/>
          <p:cNvPicPr>
            <a:picLocks noChangeAspect="1"/>
          </p:cNvPicPr>
          <p:nvPr/>
        </p:nvPicPr>
        <p:blipFill>
          <a:blip r:embed="rId3"/>
          <a:srcRect l="4712" r="4712"/>
          <a:stretch>
            <a:fillRect/>
          </a:stretch>
        </p:blipFill>
        <p:spPr>
          <a:xfrm>
            <a:off x="6641641" y="2196060"/>
            <a:ext cx="1219200" cy="1219200"/>
          </a:xfrm>
          <a:prstGeom prst="roundRect">
            <a:avLst/>
          </a:prstGeom>
          <a:ln w="19050">
            <a:solidFill>
              <a:schemeClr val="accent1"/>
            </a:solidFill>
            <a:prstDash val="solid"/>
          </a:ln>
        </p:spPr>
      </p:pic>
      <p:pic>
        <p:nvPicPr>
          <p:cNvPr id="6" name="Picture 6"/>
          <p:cNvPicPr>
            <a:picLocks noChangeAspect="1"/>
          </p:cNvPicPr>
          <p:nvPr/>
        </p:nvPicPr>
        <p:blipFill>
          <a:blip r:embed="rId4"/>
          <a:stretch>
            <a:fillRect/>
          </a:stretch>
        </p:blipFill>
        <p:spPr>
          <a:xfrm>
            <a:off x="4284507" y="4288263"/>
            <a:ext cx="1219200" cy="1219200"/>
          </a:xfrm>
          <a:prstGeom prst="roundRect">
            <a:avLst/>
          </a:prstGeom>
          <a:ln w="19050">
            <a:solidFill>
              <a:schemeClr val="accent1"/>
            </a:solidFill>
            <a:prstDash val="solid"/>
          </a:ln>
        </p:spPr>
      </p:pic>
      <p:pic>
        <p:nvPicPr>
          <p:cNvPr id="7" name="Picture 7"/>
          <p:cNvPicPr>
            <a:picLocks noChangeAspect="1"/>
          </p:cNvPicPr>
          <p:nvPr/>
        </p:nvPicPr>
        <p:blipFill>
          <a:blip r:embed="rId5"/>
          <a:stretch>
            <a:fillRect/>
          </a:stretch>
        </p:blipFill>
        <p:spPr>
          <a:xfrm>
            <a:off x="6641641" y="4288263"/>
            <a:ext cx="1219200" cy="1219200"/>
          </a:xfrm>
          <a:prstGeom prst="roundRect">
            <a:avLst/>
          </a:prstGeom>
          <a:ln w="19050">
            <a:solidFill>
              <a:schemeClr val="accent1"/>
            </a:solidFill>
            <a:prstDash val="solid"/>
          </a:ln>
        </p:spPr>
      </p:pic>
      <p:sp>
        <p:nvSpPr>
          <p:cNvPr id="8" name="TextBox 8"/>
          <p:cNvSpPr txBox="1"/>
          <p:nvPr/>
        </p:nvSpPr>
        <p:spPr>
          <a:xfrm>
            <a:off x="653186" y="4288263"/>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Discussions and compare answers with classes to identify common errors and improve understanding</a:t>
            </a:r>
          </a:p>
        </p:txBody>
      </p:sp>
      <p:sp>
        <p:nvSpPr>
          <p:cNvPr id="9" name="TextBox 9"/>
          <p:cNvSpPr txBox="1"/>
          <p:nvPr/>
        </p:nvSpPr>
        <p:spPr>
          <a:xfrm>
            <a:off x="8123483" y="2110528"/>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Practice solving cloze tests under timed conditions to improve speed and accuracy</a:t>
            </a:r>
          </a:p>
        </p:txBody>
      </p:sp>
      <p:sp>
        <p:nvSpPr>
          <p:cNvPr id="10" name="TextBox 10"/>
          <p:cNvSpPr txBox="1"/>
          <p:nvPr/>
        </p:nvSpPr>
        <p:spPr>
          <a:xfrm>
            <a:off x="8191168" y="4288263"/>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Use online resources and worksheets to find additional practice materials</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Example analysis and practice</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Chapter Logic Understanding</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Identification of course types</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Determine the type of course (narrative, argumentation, exposure, etc.) to understand its structural characteristics</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6375" r="63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Analysis of topic attention</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Identify the topic attention of each paragraph to grasp the main idea of the course</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Recognition of transitional devices</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Identify words, phrases, or senses that connect ideas within a discourse, such as connections, transitional clauses, and transitional expressions</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the characteristics of course structure</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Understanding of logical sequence</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Recognize the order of ideas presented in the course, such as physiological order, cause and effect relationship, and comparison and contrast</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Identification of paragraph relationships</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Determine the relationships between paragraphs, such as supporting details, examples, or contrasting ideas</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Analysis of cohesive devices</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 Identify cohesive devices within and between paragraphs, such as repetition, substitution, ellipsis, and reference</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Judgment of logical relationships between paragraphs</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Recognition of presence coherence and cohesion</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 Recognize the use of legal items that contribute to coherence within a discourse, such as synonyms, antonyms, and settlements</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Identification of legal coherence</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 Recognize how senses are connected within a paragraph through graphical devices such as connections and advisory clauses</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Understanding of presence coherence</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 Evaluate how presence is logically connected to form a presence paragraph or course</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Analysis of presence coherence</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https://d.book118.com/915221042141011112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2024-09-18T21:11:49.655</cp:lastPrinted>
  <dcterms:created xsi:type="dcterms:W3CDTF">2024-09-18T13:11:49Z</dcterms:created>
  <dcterms:modified xsi:type="dcterms:W3CDTF">2024-09-18T13:11:51Z</dcterms:modified>
</cp:coreProperties>
</file>