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962D4F-2CD5-4C59-9677-CD9DBF649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AF89D-DB30-4245-8CED-C4709B370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3F7EBA-6225-4FF5-94B4-6ECF01FD2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3AD17E-36AB-49F0-8A6F-96A4CA7E0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B28FA1-2A1E-4B41-AE5A-8DF6C0A5A8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3FF8FE-4A4F-4878-8C2A-A54A3739E2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4726FF-369D-4C23-8FFD-A340DAB268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3C4C1E-4C7A-4333-A8B1-6F94F7B29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43DC6-87EC-4BC4-A643-380B92ACA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C394A7-7ADA-410E-9D46-5E47E8266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17F7E7-52EE-4C86-8D18-4830034DD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2210433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旅游行业客户关系管理与培训策略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汇报人：PPT可修改</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旅游行业客户关系管理现状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客户关系管理策略优化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培训策略在客户关系管理中的应用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数字化技术在客户关系管理中的应用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案例分析与经验分享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819" r="1481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适应行业发展趋势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随着旅游行业的不断发展和消费者需求的变化，客户关系管理的重要性日益凸显。</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提升客户满意度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通过有效的客户关系管理，旅游企业可以更好地了解游客需求，提供个性化服务，从而提升客户满意度。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优秀的客户关系管理能够帮助企业在激烈的市场竞争中脱颖而出，吸引和保留更多客户。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通过客户关系管理，企业可以建立与客户的长期信任关系，提高客户忠诚度，促进客户再次购买和推荐。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提高客户忠诚度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通过对客户数据的分析和挖掘，企业可以更加精准地投放营销资源，提高资源利用效率。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客户关系管理有助于企业及时发现并解决客户问题，提升服务质量，提高客户满意度。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提升服务质量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旅游行业客户关系管理现状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随着消费者对旅游体验的个性化需求增加，旅游企业需要更加精准地了解并满足客户的个性化需求。</a:t>
            </a:r>
          </a:p>
        </p:txBody>
      </p:sp>
      <p:pic>
        <p:nvPicPr>
          <p:cNvPr id="6" name="Picture 6"/>
          <p:cNvPicPr>
            <a:picLocks noChangeAspect="1"/>
          </p:cNvPicPr>
          <p:nvPr/>
        </p:nvPicPr>
        <p:blipFill>
          <a:blip r:embed="rId2"/>
          <a:srcRect l="125" r="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个性化需求增加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随着互联网技术的发展，越来越多的消费者选择通过线上平台预订旅游产品，旅游企业需要加强线上客户关系管理。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线上预订成为主流</a:t>
            </a:r>
          </a:p>
        </p:txBody>
      </p:sp>
      <p:pic>
        <p:nvPicPr>
          <p:cNvPr id="10" name="Picture 10"/>
          <p:cNvPicPr>
            <a:picLocks noChangeAspect="1"/>
          </p:cNvPicPr>
          <p:nvPr/>
        </p:nvPicPr>
        <p:blipFill>
          <a:blip r:embed="rId3"/>
          <a:srcRect l="14625" r="1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39" r="43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由于旅游产品的同质化竞争和消费者选择范围的扩大，客户忠诚度普遍下降，企业需要采取更有力的措施来维护客户关系。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客户忠诚度下降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客户需求与行为变化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数字化、智能化趋势明显</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随着数字化、智能化技术的发展，旅游企业需要借助先进的技术手段来提升客户关系管理的效率和精准度。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跨界合作成为新趋势</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为了提供更丰富的旅游产品和服务，旅游企业开始寻求与其他行业的跨界合作，共同打造更具吸引力的旅游体验。</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竞争日益激烈</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旅游行业的竞争日益激烈，企业需要不断提升自身的服务质量和客户关系管理水平以保持竞争优势。</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行业竞争格局与趋势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58" r="19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旅游企业普遍树立了以客户为中心的服务理念，但在实际执行中仍存在诸多不足，如客户需求响应不及时、服务质量不稳定等。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以客户为中心的服务理念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越来越多的旅游企业开始运用数据分析工具来洞察客户需求和行为，但在数据收集、整合和分析方面仍存在诸多挑战。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数据驱动的客户关系管理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尽管智能化技术在客户关系管理中的应用前景广阔，但目前旅游企业在智能化技术应用方面仍处于初级阶段，需要进一步加强技术研发和应用推广。</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智能化技术应用不足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现有客户关系管理策略及挑战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客户关系管理策略优化</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客户群体划分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根据旅游者的年龄、性别、收入、旅游偏好等特征，将客户划分为不同的群体，以便进行更精准的服务和营销策略制定。</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深入了解不同客户群体的需求，包括旅游目的地、行程安排、酒店和交通选择等，以提供符合客户期望的旅游体验。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市场定位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在细分客户群体的基础上，明确旅游企业的市场定位，确定目标客户群体和服务重点，提高市场竞争力。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客户细分与定位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针对不同客户群体的需求，提供个性化的行程设计方案，包括主题旅游、定制旅行等，以满足客户的特殊需求。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定制化行程设计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为重要客户或长期客户提供专属服务，如私人导游、专属旅游顾问等，提升客户体验和忠诚度。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专属客户服务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在旅游过程中及结束后，对客户进行关怀回访，了解客户的满意度和反馈意见，及时改进服务质量和产品策略。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客户关怀与回访</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客户关系维护</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建立完善的客户关系管理系统，记录客户信息和历史交易记录，定期与客户保持联系，提高客户黏性。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投诉处理与改进</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针对客户投诉和问题，建立快速响应和处理机制，及时跟进并改进相关服务和产品，挽回客户满意度。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服务质量提升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通过加强员工培训、优化服务流程等方式，提高旅游服务的质量和效率，减少客户投诉和不满。</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客户满意度提升举措</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https://d.book118.com/915221043323011104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2024-09-14T20:15:37.440</cp:lastPrinted>
  <dcterms:created xsi:type="dcterms:W3CDTF">2024-09-14T12:15:37Z</dcterms:created>
  <dcterms:modified xsi:type="dcterms:W3CDTF">2024-09-14T12:15:39Z</dcterms:modified>
</cp:coreProperties>
</file>