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8612F-9B75-4A4E-B484-888F21EB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BFC2C-0B11-49D7-88A9-7D6E4653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8ACEC-B5F1-4DE3-8B75-7C4D987D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9D6E3-B0A8-4E2F-A494-6D3EDD35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FB861-BF0E-4ECC-BBBA-1BD3871F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72AA0-E320-4772-9874-11E6C5CC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D84BF-4461-4D74-AFD2-F26AB8E9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A3816-012B-418D-A501-9C4D894C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713B8-D288-47D3-A244-4B97F6C6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3C697-1293-439F-B31E-8F561221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043A2-FDF9-48FF-A052-23B06BF3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21120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利用SWOT分析排除个人职业困境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个人职业困境的现状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SWOT分析在个人职业困境中的应用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利用SWOT分析排除个人职业困境的策略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提供一个系统性的工具，帮助个人更好地了解自身职业发展的优势和劣势，以及面临的机会和威胁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促进个人职业成长和发展，提高职业满意度和成就感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0341" b="103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探究个人职业困境的原因和解决方案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SWOT分析是一种常用的战略分析工具，通过对个人或组织的优势（Strengths）、劣势（Weaknesses）、机会（Opportunities）和威胁（Threats）进行评估和分析，从而制定相应的发展策略。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SWOT分析可以帮助个人更好地了解自身的职业状况，发现自身的优势和不足，把握职业发展的机会，规避潜在的威胁。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通过SWOT分析，个人可以制定更加明确和有效的职业发展计划，提高职业竞争力和适应能力。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个人职业困境的现状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职业困境的定义和分类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职业困境是指个体在职业生涯中遇到的一系列问题或挑战，这些问题或挑战可能导致职业发展的停滞或倒退。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根据不同的标准，职业困境可分为多种类型，如技能匮乏型、人际关系型、工作压力型、职业迷茫型等。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个人职业困境的表现多种多样，包括但不限于缺乏工作动力、工作效率下降、与同事或上级关系紧张、频繁跳槽或无法找到合适的工作等。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个人职业困境可能对个体的心理健康、职业发展和社会地位产生负面影响。长期处于职业困境中可能导致焦虑、抑郁等心理问题，影响工作表现和职业发展，甚至可能导致失业或职业生涯的终结。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个人职业困境的表现和影响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SWOT分析在个人职业困境中的应用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识别个人的积极品质，如领导力、创造力、沟通能力等，这些品质有助于在工作中脱颖而出。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评估个人在特定领域所具备的专业知识和实践经验，以及相对于他人的优势。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分析个人职业网络中的人脉资源，包括与同事、客户和合作伙伴的关系。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缺乏某些技能或知识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评估个人在职业发展中可能存在的技能或知识短板，如缺乏某些行业认证或语言能力。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识别个人在时间管理方面存在的问题，如无法有效平衡工作和生活。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职业发展目标模糊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分析个人是否对职业发展有清晰的目标和规划，以及是否存在迷茫或不确定的情况。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关注所在行业的发展趋势和未来发展方向，以便抓住有利的市场机会。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新技术或创新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关注新技术或创新对个人职业发展的影响，以及如何利用这些技术或创新提升竞争力。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探索与个人职业发展相关的多元化领域，如参加行业研讨会、拓展国际视野等。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关注政策变化对个人职业发展的影响，如行业法规、税收政策等。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政策变化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经济波动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分析经济波动对个人职业稳定性的影响，以及如何应对潜在的经济风险。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评估所在行业的市场竞争状况，以及个人在市场中的地位和竞争力。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https://d.book118.com/915221120333011110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2024-09-16T11:03:38.667</cp:lastPrinted>
  <dcterms:created xsi:type="dcterms:W3CDTF">2024-09-16T03:03:38Z</dcterms:created>
  <dcterms:modified xsi:type="dcterms:W3CDTF">2024-09-16T03:03:40Z</dcterms:modified>
</cp:coreProperties>
</file>