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1AA56D-6D87-4D21-B9DA-5DAF35A62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FFD359-12DC-425C-9EDF-E06F6E1B5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7930F7-A40A-4863-804B-84498C65C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B3CF7B-DA6B-4EAC-8900-0AF183023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6210D0-2C34-46FA-A18B-ECCD46B31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EB1D87-BD58-451B-A6D2-D4A3F746B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D86C05-BE77-4542-8AA8-9BA07BD7E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312403-3DF8-40EF-B218-984E7FFD3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63B2CE-73DC-4141-8A52-392EF2CE0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2F2A68-09C5-4E54-9943-E011932D4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161E6D-DDE6-46A3-B124-CFF4D4ABF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223011132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上门回收项目创业计划书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作者：XXX</a:t>
            </a:r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XXX.xxx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项目背景与概述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项目实施方案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项目市场推广策略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项目管理与运营团队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项目财务预测与投资回报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项目风险评估与应对措施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项目发展计划与展望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项目背景与概述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随着人们生活水平的提高，家庭垃圾产生量不断增加，而垃圾分类和回收利用意识相对薄弱。上门回收项目旨在解决这一问题，通过提供便捷的回收服务，帮助居民分类和回收家庭垃圾，促进资源循环利用。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上门回收项目秉承“绿色环保，循环利用”的理念，以实际行动推动垃圾分类和资源回收，为建设美好家园贡献力量。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理念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项目背景与理念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上门回收项目旨在通过为居民提供便捷的回收服务，降低垃圾对环境的污染，提高资源利用率，同时培养居民的垃圾分类和回收利用意识。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通过上门回收项目的推广，期望能在未来五年内，实现城市主要区域全覆盖，提高居民对垃圾分类和回收利用的认知和参与度，促进整个社会的环保意识和可持续发展。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愿景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项目目标与愿景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随着人们生活水平的提高，家庭垃圾产生量不断增加，而垃圾分类和回收利用意识相对薄弱。这为上门回收项目提供了广阔的市场空间。此外，政府对环保产业的支持也为上门回收项目的发展提供了政策保障。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上门回收项目定位于为居民提供便捷、高效的回收服务，帮助居民分类和回收家庭垃圾，促进资源循环利用。通过满足市场需求，上门回收项目有望在激烈的市场竞争中脱颖而出。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项目市场分析与定位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项目实施方案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结合互联网技术和再生资源产业，以“互联网+回收”模式，构建便捷、高效、环保的上门回收服务平台。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回收模式概述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以可回收物、有害垃圾等为主，同时积极推广厨余垃圾就地处理等其他垃圾处理方式。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回收种类选择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与社区、物业、企业等合作，建立长期稳定的合作关系，提高回收效率。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合作对象选择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回收模式设计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现场回收流程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回收员根据预约信息上门回收，对回收物品进行分类、称重和计费，用户确认无误后完成支付。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后端处理流程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对回收物品进行分类处理，可再利用的物品进行再利用，废弃物进行安全处理和资源化利用。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用户下单流程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用户通过手机APP或微信小程序下单，选择回收物品种类和数量，预约上门回收时间。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运营流程规划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开发智能回收箱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结合物联网技术和人工智能技术，开发具有自动识别、分类、称重和计费的智能回收箱。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开发移动应用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开发手机APP和微信小程序，方便用户下单、预约上门回收时间和查看订单状态。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数据中心建设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建立数据中心，对订单数据、用户行为等进行实时监测和分析，优化运营效率和服务质量。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技术支持方案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项目市场推广策略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利用社交媒体、网络广告、博客等线上平台进行宣传推广。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合作伙伴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与相关企业或机构合作，共同开展宣传活动。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通过宣传单、海报、户外广告等方式进行宣传。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宣传渠道选择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优惠活动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推出优惠券、打折促销等吸引消费者的活动。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社区活动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在社区、学校、公司等场所举办宣传活动，提高品牌知名度。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互动活动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组织有奖互动游戏、抽奖等活动，吸引用户参与。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营销活动策划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明确品牌定位，突出环保、便捷、高效等优势。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设计独特的品牌标识和视觉形象，增强品牌辨识度。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提供优质服务，积极处理客户投诉，提升客户满意度和口碑。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品牌口碑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品牌建设与提升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项目管理与运营团队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https://d.book118.com/915223011132011043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2024-09-05T05:45:52.209</cp:lastPrinted>
  <dcterms:created xsi:type="dcterms:W3CDTF">2024-09-04T21:45:52Z</dcterms:created>
  <dcterms:modified xsi:type="dcterms:W3CDTF">2024-09-04T21:45:54Z</dcterms:modified>
</cp:coreProperties>
</file>