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9D3E-0D51-42F7-9ACD-B96D15718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7F06-6964-45BC-8788-28763E74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ED113-7DD2-4F8A-8126-5142DCE3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7A810-E00D-43F8-B01C-19E0EB15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54064-9749-4781-BF5D-4DCE540B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AA191-93B4-4C1D-B976-61B098E1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CC86D-982C-4E04-A437-4370D3EBF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62E59-FF07-44C4-BC10-FB1A1458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4E6EF-C22B-4527-8AC9-CE48F36F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5507F-A90C-4DE2-90B2-09462F33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4CDED-F559-472A-AC0B-B2E46401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24121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著名品牌营销案例研究报告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案例二：苹果公司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案例三：星巴克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案例四：麦当劳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通过对著名品牌营销案例的研究，分析其成功的原因和策略，为其他品牌提供借鉴和启示。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随着市场竞争的加剧，品牌营销成为企业发展的重要手段。成功的品牌营销案例对于企业来说具有重要的参考价值。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选取国内外知名品牌，分析其营销策略和案例。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采用文献资料法、案例分析法和比较分析法等多种研究方法，对选取的案例进行深入剖析和比较。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案例一：可口可乐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可口可乐始终坚持其品牌定位为“快乐、活力、分享”，通过广告、促销活动等手段不断强化这一品牌形象。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可口可乐采用多种营销渠道，包括传统媒体广告、社交媒体营销、线下活动等，以覆盖更广泛的受众群体。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多元化营销渠道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可口可乐与各类合作伙伴进行合作推广，如明星代言、体育赛事赞助等，以提高品牌知名度和美誉度。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3" r="28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65" r="19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强大的品牌影响力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可口可乐作为全球知名品牌，具有强大的品牌影响力和号召力，能够吸引大量忠实消费者。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不断创新的产品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可口可乐不断推出新产品，满足不同消费者的口味需求，同时通过创新的产品营销手段吸引消费者的关注。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高效的营销策略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可口可乐的营销策略高效、精准，能够有效地将品牌信息传递给目标受众，提高品牌知名度和美誉度。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消费者口味变化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随着消费者口味的变化，可口可乐需要不断调整产品配方和营销策略，以满足消费者的需求。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随着饮料市场的竞争日益激烈，可口可乐需要不断创新和提高产品质量，以保持市场地位。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环保和健康问题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随着环保和健康问题的日益突出，可口可乐需要加强产品的环保和健康宣传，以赢得消费者的信任和支持。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案例二：苹果公司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苹果公司善于与各领域的优秀品牌合作，通过跨界合作和联合推广，提升品牌知名度和影响力。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苹果公司始终坚持其高端、时尚的品牌定位，通过精准的市场定位和目标消费群体的选择，成功吸引了大量忠实用户。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苹果公司以其创新的产品设计和技术优势，不断推出具有影响力的产品，如iPhone、iPad、Mac等，并通过这些产品引领市场潮流。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苹果公司注重用户体验，通过打造独特的零售店和线上商店，提供优质的售前和售后服务，让消费者在购买和使用产品的过程中获得良好的体验。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卓越的产品设计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全球化战略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苹果公司的产品设计一直处于行业领先地位，其简洁、时尚、人性化的设计风格深受消费者喜爱。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苹果公司成功塑造了高端、时尚的品牌形象，成为消费者心目中的品质保证。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苹果公司始终坚持技术创新，不断推出具有影响力的产品和技术，满足了消费者对于科技产品的需求。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苹果公司成功实施了全球化战略，通过全球范围内的销售和市场拓展，实现了品牌价值的最大化。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随着科技行业的快速发展，竞争对手不断涌现，苹果公司面临着越来越激烈的市场竞争。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法规与政策限制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在全球范围内，各国的法规和政策对于科技产品有着不同的限制和要求，苹果公司需要密切关注并适应这些变化。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随着品牌的不断扩张和用户基数的增加，维护和提升品牌形象成为一项重要挑战。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消费者对于科技产品的需求日益多样化，苹果公司需要不断创新以满足不同消费者的需求。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https://d.book118.com/915224121343011110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2024-09-16T13:00:41.535</cp:lastPrinted>
  <dcterms:created xsi:type="dcterms:W3CDTF">2024-09-16T05:00:41Z</dcterms:created>
  <dcterms:modified xsi:type="dcterms:W3CDTF">2024-09-16T05:00:43Z</dcterms:modified>
</cp:coreProperties>
</file>