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4FCB9D-0A97-41D2-9733-9EA83C56E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51D25-9315-41BC-A1B4-C6C206978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C489FC-AC57-417A-A709-F8AB77106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6C86E6-C5A8-402C-9177-7CE16A6A4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C51E65-B6B0-4259-A1ED-777C1712DE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7AF94C-8B2D-4EC6-9001-CC16B8E386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0A4793-8B9D-45E0-B304-962DC2AAA6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79212-D576-48FC-B952-1E8191B49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881983-D718-40D9-8EFE-FCD5EF47E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8F517-7FF0-420A-95B6-E09C2D0B5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3C6D1-5A95-41B9-A770-58A51292C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231203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临床医学专业认证自评报告中的学习成果与实践经验总结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学习成果概述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实践经验总结</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学习成果与实践经验关联分析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自评反思与展望</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附录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专业认证是国际上通行的做法，通过自评报告可以向国际社会展示我国医学教育的质量和水平，提高我国医学专业的国际竞争力。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增强医学专业的国际竞争力</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通过专业认证自评，发现教学中存在的问题和不足，进而改进教学方法和手段，提高医学教育质量。</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提高医学教育质量</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自评报告是对医学教育进行全面审视的重要机会，有助于推动医学教育改革的深入进行。</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促进医学教育改革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临床医学专业本科教育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本次自评报告主要针对临床医学专业本科教育阶段的学习成果和实践经验进行总结。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教学内容和教学方法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报告将涵盖教学内容、教学方法、教学资源等方面的分析，以及对学生学习成果的评价。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实践教学和临床实习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报告将重点关注实践教学和临床实习环节的实施情况和效果，包括实验课程、临床技能训练、临床实习等方面的内容。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学习成果概述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专业知识掌握</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系统掌握临床医学专业基础知识，包括解剖学、生理学、病理学、药理学等。</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深入了解临床医学专业领域的前沿动态和最新研究成果。</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能够运用所学知识解决临床实际问题，具备扎实的医学理论功底。</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熟练掌握临床基本技能和操作，如病史采集、体格检查、诊断性操作等。</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具备独立处理常见病、多发病的能力，以及应对急危重症的初步能力。</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通过临床实习和实践活动，不断提升临床思维和问题解决能力。</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临床技能提升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科研能力培养</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了解医学科学研究的基本方法和规范，具备初步的科研素养。</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能够参与医学课题研究，掌握文献检索、数据处理和论文撰写等基本技能。</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通过科研实践，培养创新思维和批判性思维，提高分析问题和解决问题的能力。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树立正确的医学伦理观念，尊重患者权益，关注患者心理健康。</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具备良好的沟通技巧和医患关系处理能力，能够与患者及其家属有效沟通。</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通过医学人文课程学习和实践活动，培养医学人文精神和职业素养。</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医学人文素养形成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实践经验总结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临床实习经历</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在导师的指导下，参与病房日常工作，熟悉并掌握病历书写、医嘱执行、病人沟通等基本技能。</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参与手术室的手术操作，了解并掌握手术器械使用、手术步骤及术后护理等相关知识。</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参与急诊科的值班工作，学习处理突发状况及急救技能，提高应对紧急情况的反应能力。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学习实验设计、数据收集与分析等科研方法，掌握相关统计学软件的使用技巧。</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通过撰写学术论文或参加学术会议等方式，分享研究成果，提升学术素养和表达能力。</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参与导师的课题研究，了解科研项目的申报、实施及结题等流程，培养科研思维和实践能力。</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科研项目参与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学术交流活动</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参加学术会议或研讨会，了解最新研究成果和学术动态，拓宽学术视野。</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与专家学者进行互动交流，学习他们的学术思想和研究方法，提高学术水平。</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通过学术竞赛或展示活动，展示自己的研究成果和学术能力，增强自信心和竞争力。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https://d.book118.com/915231203340011103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2024-09-13T13:10:11.939</cp:lastPrinted>
  <dcterms:created xsi:type="dcterms:W3CDTF">2024-09-13T05:10:11Z</dcterms:created>
  <dcterms:modified xsi:type="dcterms:W3CDTF">2024-09-13T05:10:14Z</dcterms:modified>
</cp:coreProperties>
</file>