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4DD2BA-C51E-488E-A006-C711C99C6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19BEDC-7D36-4C64-A5B0-94D343313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046F50-6097-4D4E-8E52-B23D30384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B4D79A-A660-4BE7-8CF0-67E28B589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007D6D-1061-4B92-9BD6-3BDEACE25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BD83FE-3783-41DC-8BD2-5553464D6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75F0DB-E445-4367-9784-FD064EECD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81D1E1-3A6D-40DF-AB94-9073D88F7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EA7CCE-38D2-4785-B0BE-33D3DA5D8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AAB6C7-F94A-4508-9A6F-84068D97D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433482-1161-4351-887D-B215FE7C9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5233012314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企业车间班组长年终总结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团队建设与协作精神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安全生产及环境保护工作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创新发展与技术进步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自我评价与反思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本年度班组共完成生产任务XXXX件，较去年同期增长XX%，超额完成年度计划。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生产任务量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生产计划执行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严格执行生产计划和调度安排，确保生产任务的按时完成，有效应对了市场需求的波动。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强化班组团队协作，加强与上下游工序的沟通协调，保障了生产流程的顺畅进行。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本年度生产任务完成情况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建立和完善了班组内部的质量控制体系，确保产品质量的稳定性和一致性。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质量控制体系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通过持续改进生产工艺和加强员工培训，使不良品率降低了XX%，达到了行业先进水平。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不良品率降低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优质的产品质量赢得了客户的认可和信赖，客户满意度得到了显著提升。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客户满意度提升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产品质量控制及改进成果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7830" r="2783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班组生产效率提升举措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生产流程优化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对生产流程进行了全面梳理和优化，消除了浪费和不必要的环节，提高了生产效率。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设备升级改造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对老旧设备进行了升级改造，引进了先进的自动化生产线，大幅提升了生产速度和效率。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员工培训与技能提升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定期开展员工技能培训和竞赛活动，提高了员工的操作技能和工作效率。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与供应商建立了长期稳定的合作关系，实现了原材料的集中采购和批量优惠，降低了采购成本。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原材料采购策略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加强能源管理，实施节能减排措施，降低了能源消耗和生产成本。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能源管理优化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0458" r="20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对生产过程中产生的废弃物进行回收利用，减少了废弃物处理费用，同时为企业创造了额外的经济效益。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废弃物回收利用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成本控制与节约实践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团队建设与协作精神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优化调整措施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根据分析结果，制定针对性的人员优化调整措施，如引进高素质人才、加强内部培训等，提升班组整体实力。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人员结构分析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对班组现有人员结构进行全面分析，包括年龄、技能、工作经验等方面，为优化调整提供依据。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调整效果评估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对优化调整后的班组人员结构进行定期评估，确保调整措施的有效性和持续性。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班组人员结构优化调整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与班组成员共同设定明确、可实现的团队目标，激发团队成员的积极性和凝聚力。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共同目标设定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定期组织各类团队活动，如拓展训练、团队聚餐等，增进团队成员间的了解和信任。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团队活动组织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建立合理的激励机制，对团队中表现优秀的成员给予适当奖励和表彰，提升团队士气。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激励机制建立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团队凝聚力培养举措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沟通技巧培训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开展沟通技巧培训，提高班组成员与其他部门沟通时的表达能力和倾听能力。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协作平台建设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搭建跨部门协作平台，促进不同部门间的信息共享和资源整合，提升协作效率。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协作意识培养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强化班组成员的跨部门协作意识，明确协作的重要性和必要性。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5908" r="59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跨部门协作沟通能力提升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针对班组成员的实际工作需求，进行详细的培训需求分析，制定个性化的培训计划。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根据培训需求，设计丰富多样的培训内容和形式，包括理论授课、实践操作、案例分析等。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培训内容与形式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对培训效果进行定期评估，及时发现问题并采取改进措施，确保培训成果的有效转化。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员工培训与技能提高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安全生产及环境保护工作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在过去的一年中，我们不断完善车间安全生产规章制度，确保各项制度与实际生产紧密结合，提高制度的可操作性和实效性。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规章制度完善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我们始终坚持“安全第一，预防为主”的原则，严格执行安全生产规章制度，确保各项安全措施得到有效落实。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制度执行严格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通过定期开展安全生产大检查、专项检查、季节性检查等多种形式的监督检查，及时发现和纠正违章行为，确保生产安全。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监督检查常态化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安全生产规章制度执行情况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https://d.book118.com/915233012314011040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2024-09-01T04:19:31.081</cp:lastPrinted>
  <dcterms:created xsi:type="dcterms:W3CDTF">2024-08-31T20:19:31Z</dcterms:created>
  <dcterms:modified xsi:type="dcterms:W3CDTF">2024-08-31T20:19:33Z</dcterms:modified>
</cp:coreProperties>
</file>