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2C512-71FD-4038-813F-98B23DA42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08950-0E1E-41F2-8E71-6C56944D4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B600D-B088-416F-B4BB-FBC415742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FE0A6-952B-4425-AE1F-19FE8D02D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2DC22-6694-455D-8DC2-AB4C42C40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A4BAA-97AE-4A6E-AE5B-61F38B5E9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06C76-92D8-4446-AE3B-D331FF796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902F8-4A3E-492F-A5B3-B231BD67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63653-EC3E-4D01-A866-5EA2E196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BA028-D27A-40C8-BBB3-D65CD6204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7F49F-B74D-40FE-8654-DCA3D9D89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33132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梯形图的经验设计法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梯形图基本概念与特点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经验设计法原理与方法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梯形图关键要素设计策略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梯形图经验设计法挑战与应对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梯形图基本概念与特点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梯形图是一种特殊的条形图，其中每个条形被表示为一个梯形，梯形的上底和下底长度分别代表不同数据点的值。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梯形图主要用于展示两个或多个数据系列之间的比较，以及它们随时间或其他变量的变化趋势。通过梯形图，可以直观地看出数据之间的差异和联系。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梯形图定义及作用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每个数据点对应一个梯形，梯形的上底和下底长度分别代表该数据点的值。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表示数据点的标签或类别。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表示数据点的值或数量。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用于标识不同数据系列的颜色或图案。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梯形图结构组成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适用于需要比较两个或多个数据系列的情况，尤其是当这些数据系列之间存在某种联系或趋势时。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适用于展示随时间变化的数据，可以通过梯形的形状和颜色来表示数据的变化趋势和速度。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适用于需要强调数据之间的差异和联系的情况，梯形图可以直观地展示数据之间的相对大小和关系。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梯形图适用场景分析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经验设计法原理与方法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经验设计法是一种基于历史数据和经验总结的设计方法，通过借鉴过去成功的案例和解决方案，针对特定问题制定有效的设计方案。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该方法强调对过去经验的挖掘和利用，以及对现有问题的深入分析和理解，从而提出具有创新性和实用性的解决方案。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经验设计法适用于各种设计领域，包括产品设计、建筑设计、软件设计等，有助于提高设计效率和质量。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经验设计法简介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收集过去相关的设计案例、数据、用户反馈等信息，为经验总结提供基础。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对历史数据进行分类、整理和分析，提取有用的信息和经验。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根据历史数据的分析结果，总结成功的设计原则、方法和技巧，以及需要避免的问题和错误。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基于历史数据与经验总结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明确当前设计所面临的特定问题和挑战，以及需要解决的关键点。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基于历史数据和经验总结，制定针对特定问题的解决方案，包括设计策略、方法、流程等。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将制定的解决方案应用到实际设计中，不断优化和调整方案，确保设计的有效性和实用性。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针对特定问题制定解决方案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梯形图关键要素设计策略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67" r="13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视觉效果增强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运用渐变、阴影、透明度等视觉元素，提升图表的美观度和立体感。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选择与数据属性和背景相协调的颜色，强调重要数据，提高可读性。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利用色彩对比突出关键信息，同时注意避免过于刺眼或难以区分的颜色组合。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色彩搭配与视觉效果优化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数据排序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根据数据的重要性和特点进行合理排序，使图表更具层次感和逻辑性。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数据标注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在图表中直接标注关键数据点，便于读者快速获取重要信息。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将数据按照一定规则进行分组，以不同颜色或图案区分，提高数据的可辨识度。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数据呈现方式选择及技巧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https://d.book118.com/915233132022011110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2024-09-15T05:42:56.715</cp:lastPrinted>
  <dcterms:created xsi:type="dcterms:W3CDTF">2024-09-14T21:42:56Z</dcterms:created>
  <dcterms:modified xsi:type="dcterms:W3CDTF">2024-09-14T21:42:58Z</dcterms:modified>
</cp:coreProperties>
</file>