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8F130-9EFB-414F-ABFD-D258227A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BF444-A0A4-41EF-9366-8FB2CC49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55A3A-6598-4A8A-A1AC-82B61C581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586AB-8D72-440F-89A9-E98DE9EE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B4CB5-CB1B-4D3D-B9BA-A9C32910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CDF4A-0FA0-4BAD-B7E8-042D62D82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67FE4-9E7E-4903-847A-8D3D2E24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C6B0C-BD66-480B-B94F-B039DC6B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F424-4886-4F99-81B9-1EE67EC4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E3D1A-641A-4EE6-96B1-C335F07C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38886-F7C2-4B7F-83CB-F5A34CD46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3334112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小儿重症肺炎护理查房培训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体温护理评估在重症肺炎中的作用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重症肺炎通常会导致严重的呼吸系统症状，如呼吸困难、低氧血症等，甚至可能引发多器官功能衰竭。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重症肺炎是指病情严重，需要特殊护理和治疗的肺炎，通常包括肺炎链球菌、金黄色葡萄球菌、流感嗜血杆菌等病原体感染。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咳嗽、气促、呼吸困难、呼吸急促等呼吸系统症状。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发热、寒战、肌肉酸痛等全身症状。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食欲不振、精神萎靡等消化系统症状。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严重时可能出现低氧血症、高碳酸血症等严重并发症。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如肺炎链球菌、金黄色葡萄球菌、流感嗜血杆菌等常见病原体感染。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免疫系统缺陷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免疫系统缺陷或使用免疫抑制剂的患者容易感染重症肺炎。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如慢性阻塞性肺疾病、心力衰竭等疾病可能引发重症肺炎。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小儿重症肺炎护理查房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查阅患儿的病历资料，了解患儿的病情状况、诊断结果、治疗方案等信息。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了解患儿病情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根据患儿的实际情况，确定本次查房的目的，如评估病情、检查护理措施的落实情况、解决护理问题等。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准备必要的查房工具，如体温计、听诊器、护理记录单等。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在查房过程中，密切观察患儿的生命体征、症状和体征的变化，及时发现异常情况并处理。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检查护理措施的落实情况，如口腔护理、呼吸道护理、吸氧等，确保各项护理措施得到有效执行。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落实护理措施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与患儿及家属进行有效的沟通，了解他们的需求和疑虑，给予必要的指导和安慰。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与患儿及家属沟通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对查房过程中发现的问题、采取的措施以及患儿的病情变化进行详细记录。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对本次查房情况进行总结，梳理存在的问题和不足之处。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向参与查房的医护人员反馈意见和建议，提出改进措施和改进方案。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对提出的改进措施进行跟踪和监督，确保改进方案得到有效执行。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根据查房情况，完善小儿重症肺炎护理培训计划，提高医护人员的专业水平。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反馈意见和建议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跟踪改进情况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完善培训计划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体温护理评估在重症肺炎中的作用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https://d.book118.com/915233341122011102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2024-09-11T06:49:10.889</cp:lastPrinted>
  <dcterms:created xsi:type="dcterms:W3CDTF">2024-09-10T22:49:10Z</dcterms:created>
  <dcterms:modified xsi:type="dcterms:W3CDTF">2024-09-10T22:49:12Z</dcterms:modified>
</cp:coreProperties>
</file>