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F86C9-659E-4596-9F5E-8E5ED299E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2415B-F0EC-4B41-8B2B-AF64346A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1C580-0266-407F-AD7A-67ACB6585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DB504-D1B3-4483-9651-E6F7883D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87459C-5868-40CA-82D3-AC5B3177A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E73E3C-4681-4094-BD00-6EF0A8966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EA93F7-2511-4B72-9014-DB4A2E66D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0BA0C-06D2-439A-80D8-5911C9BBC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3E674-3604-434D-AC43-E59E53621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8045E-3172-4A7B-A000-14C87C624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A1DE9-59ED-4C1B-ABAB-9F172CC58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234002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2024年硝酸铵项目实施方案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原料与生产工艺选择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厂区规划与建设方案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环境保护、安全生产措施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人力资源配置与培训计划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质量管理体系建设与运行保障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投资估算、资金筹措与经济效益分析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833" r="14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随着环保政策的日益严格和安全生产要求的提高，硝酸铵行业正朝着绿色、低碳、循环的方向发展。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近年来，硝酸铵在农业、工业等领域的应用逐渐扩大，市场需求量持续增长。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当前硝酸铵市场竞争激烈，国内外众多企业纷纷涉足该领域，市场集中度逐渐提高。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硝酸铵市场现状及趋势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83" r="8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满足市场需求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通过本项目的实施，可以有效满足市场对硝酸铵产品的需求，提高市场占有率。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引进先进的生产技术和设备，提高硝酸铵产品的质量和生产效率，降低生产成本。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环保与安全生产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加强环保设施建设，实现废水、废气、废渣的达标排放，提高安全生产水平。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预期目标与效益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通过本项目的实施，预计新增硝酸铵产能达到XX万吨/年，满足市场需求。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项目实施后，预计年销售收入达到XX亿元，利税总额达到XX亿元，具有良好的经济效益。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产品达到国家相关质量标准，满足客户对高品质硝酸铵的需求。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项目实施将带动相关产业的发展，增加就业机会，促进地方经济的繁荣。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原料与生产工艺选择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选用浓度为65%-68%的稀硝酸作为原料，确保其纯度和质量符合国家标准，以减少后续处理难度和成本。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选用液氨或气氨作为原料，要求其纯度在99.9%以上，避免杂质对产品质量的影响。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选用高效、环保的催化剂，以提高反应速度和产品收率，同时降低废水和废气排放。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原料种类及质量要求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生产工艺流程简述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将硝酸和氨气按一定比例混合，加入催化剂后进行预热处理，使其达到反应所需的温度和压力条件。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产品分离与精制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通过蒸发、结晶、离心等工序，将硝酸铵溶液分离成固体硝酸铵和母液，再对固体硝酸铵进行干燥、筛分等处理，得到符合要求的成品。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反应过程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在反应釜中进行硝化反应，生成硝酸铵溶液，同时产生大量的热量和水蒸气。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废气废水处理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对生产过程中产生的废气和废水进行环保处理，确保达标排放。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环保处理设备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选用先进的废气废水处理设备，确保环保指标达到国家标准。同时，对设备的运行参数进行实时监控和调整，确保生产过程的稳定和优化。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反应釜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选用耐腐蚀、耐高温、密封性好的反应釜，确保反应过程的稳定和安全。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蒸发结晶器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选用高效节能的蒸发结晶器，以提高产品收率和降低能耗。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离心机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选用大容量、高转速的离心机，以提高分离效果和生产效率。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关键设备与技术参数确定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厂区规划与建设方案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604" r="366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81" r="336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7084" r="3708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项目选址于XX省XX市XX区，交通便利，紧邻主要公路和铁路干线。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该地区具有丰富的原材料资源和劳动力资源，同时政府给予了多项优惠政策，有利于项目的顺利实施和长期发展。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厂区地理位置选择及优势分析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总平面布置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厂区总平面布置遵循“功能分区明确、工艺流程顺畅、物流运输便捷”的原则，分为生产区、辅助生产区、行政管理区和生活服务区等。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生产区主要包括生产车间、仓库、罐区等；辅助生产区包括维修车间、化验室等；行政管理区包括办公楼、研发中心等；生活服务区包括食堂、宿舍等。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t="2930" b="29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总平面布置及功能区域划分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建筑物设计遵循“安全、实用、经济、美观”的原则，采用钢筋混凝土结构和轻钢结构，满足生产和使用要求。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构筑物设计主要考虑其承载能力和稳定性，采用钢筋混凝土或钢结构，确保安全生产和使用寿命。同时，对罐区等重要构筑物进行特别设计和加固处理。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构筑物设计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建筑物、构筑物设计方案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环境保护、安全生产措施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https://d.book118.com/915234002201011110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2024-09-15T19:33:03.444</cp:lastPrinted>
  <dcterms:created xsi:type="dcterms:W3CDTF">2024-09-15T11:33:03Z</dcterms:created>
  <dcterms:modified xsi:type="dcterms:W3CDTF">2024-09-15T11:33:05Z</dcterms:modified>
</cp:coreProperties>
</file>