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07C0D-59A1-41BA-A39A-33CD88FDF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DDB6C-8839-4597-B77D-9F08ED1E3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C1B34-1771-4941-855A-5ECE1C47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56095-6D1F-4286-A3DC-0C458F582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2199C-A658-452B-A5B7-225B09905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7F4C3-A3C3-412F-A179-05887B27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71E91-3E42-4F53-92F1-D7DDFFBF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367E7-FD07-4A4C-986E-B6264837C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A52C7-9F00-4C79-9F24-51A0A3C2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26EE7-D1DB-46F4-8D38-FC24FD3FF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65E50-5D21-430D-AD91-1144AB1D8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40341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初中体育教育调查研究报告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初中体育教育现状分析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初中体育教育存在的问题与挑战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初中体育教育改进建议与对策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，青少年身心健康问题日益受到关注。初中阶段作为学生身心发展的关键时期，其体育教育对于学生的健康成长具有重要影响。近年来，虽然我国初中体育教育取得了一定的进步，但在实际教学中仍存在诸多问题，如课程设置不合理、教学方法陈旧等。因此，对初中体育教育进行调查研究，对于改进教学质量、促进学生健康成长具有重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深入调查研究，了解初中体育教育的现状及存在的问题，为教育部门制定相关政策提供科学依据；为初中体育教师提供教学参考，促进教学方法的改进；提高学生对体育的认识和参与度，培养其良好的体育锻炼习惯，促进身心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本研究旨在通过对初中体育教育的全面调查，深入了解其现状、存在的问题及其原因，提出针对性的改进建议，为提高初中体育教学质量、促进学生身心健康发展提供参考。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本研究将重点关注以下问题：1) 初中体育教育的课程设置是否合理？2) 教学方法是否符合学生的学习需求？3) 师资力量是否充足？4) 学生对体育教育的满意度如何？5) 如何改进初中体育教育，提高教学质量？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初中体育教育现状分析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初中体育课程设置较为丰富，包括篮球、足球、田径、游泳等多个项目，旨在培养学生的运动兴趣和技能。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大部分学校能够按照课程计划进行体育教学，但也存在部分学校因场地、设施等原因无法完全实施课程计划。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体育课程设置与实施情况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初中体育教师数量基本满足教学需求，但部分学校仍缺乏专业教师。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大部分体育教师具备专业知识和教学能力，但也有部分教师需要进一步提高教学水平。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体育教师队伍现状分析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教师素质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大部分初中生对体育活动有较高的兴趣，能够积极参与各项体育活动。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初中生参与体育活动的时间相对较少，主要受限于文化课和升学压力。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学生参与体育活动的现状分析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初中体育教育存在的问题与挑战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https://d.book118.com/915240341002011104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2024-09-13T15:44:24.707</cp:lastPrinted>
  <dcterms:created xsi:type="dcterms:W3CDTF">2024-09-13T07:44:24Z</dcterms:created>
  <dcterms:modified xsi:type="dcterms:W3CDTF">2024-09-13T07:44:26Z</dcterms:modified>
</cp:coreProperties>
</file>