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C380E-907B-4ED8-832D-3B4AF021F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92EB2-499F-4F2E-ACBD-3D620D560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6B758-5E75-4E79-8CC5-820ACD5EA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1A3E7-809B-4526-9534-5CB278B1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EFBDD-7AC9-4A8D-A94B-56C1F346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99605-9D3D-447B-9BF3-E0B65AA70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694EB7-73FC-46C5-A91B-E04658D0D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D98F0-790C-45BA-BDDC-D98B1244E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0D31F-C51E-46A7-AC46-379717C64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AC3DD-22FA-4A67-BAC6-C1770CED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AF843-D7D0-47B9-8CA9-EDCE285FD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41200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安全生产管理制度的隐患排查整改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隐患排查整改的基本原则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隐患排查的方法和步骤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隐患整改的措施和要求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隐患排查整改的监管和责任追究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安全生产管理制度的完善与提升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通过隐患排查整改，及时发现和消除潜在的安全隐患，防止生产安全事故的发生，保障员工生命财产安全。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预防生产安全事故的发生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建立健全的隐患排查整改制度，有助于企业完善安全管理体系，提高安全管理水平，确保生产经营活动的顺利进行。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企业作为社会的重要组成部分，有责任关注员工安全与健康，通过隐患排查整改，积极履行企业社会责任，营造良好的企业形象。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履行企业社会责任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安全生产管理制度有助于企业实现安全生产与经济效益的良性循环，提升企业的竞争力和可持续发展能力。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安全生产管理制度是企业安全管理的基础，通过明确各项安全规章制度和操作流程，确保员工在生产过程中遵守安全规范，减少事故发生的可能性。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健全的安全生产管理制度有助于提升员工的安全意识，使员工充分认识到安全工作的重要性，自觉遵守各项安全规定。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通过建立应急管理机制和预案，指导企业在突发事件发生时迅速响应、有效处置，减轻事故造成的损失和影响。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隐患排查整改的基本原则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建立健全隐患排查预防机制，制定科学合理的预防措施。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加强源头治理，从源头上防范和遏制隐患的产生。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采取综合治理手段，多措并举，形成隐患排查整改的合力。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预防为主，综合治理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谁主管，谁负责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明确各级管理人员在隐患排查整改中的职责和权限。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建立责任追究制度，对排查整改不力的单位和个人进行问责。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加强部门间的协作配合，形成齐抓共管的良好局面。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严格遵守国家和地方有关安全生产法律法规和标准规范。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建立完善的隐患排查整改工作制度和流程，确保工作有章可循。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采用先进的科技手段和方法，提高隐患排查整改的效率和准确性。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依法依规，科学规范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隐患排查的方法和步骤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开展全面排查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发现问题隐患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定期排查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明确排查的目的、范围、时间和参与人员。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详细记录发现的问题隐患，并进行分类整理。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按照计划，对生产现场、设备设施、作业环境等进行全面检查。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针对发现的问题隐患，制定相应的整改措施和计划。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确定排查重点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针对某一特定领域或环节，如危险源、重要设备等，进行专项排查。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深入细致排查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对排查重点进行深入细致的检查，不放过任何细节。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专家参与指导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邀请相关领域的专家参与指导，提高排查的专业性和准确性。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根据专项排查结果，制定针对性的整改措施和计划。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重点检查防雷、防静电、防解冻跑漏等工作。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春季排查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重点检查防暑降温、防汛、防台风、防雷电等工作。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夏季排查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重点检查防火、防爆、防中毒等工作。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秋季排查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重点检查防冻、防滑、防凝、防火等工作。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冬季排查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276407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在节假日前，对生产设备、安全设施等进行全面检查，确保节假日期间的安全生产。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节前排查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节中巡查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加强应急值守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在节假日期间，安排专人进行巡查，及时发现和处理问题隐患。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在节假日后，对生产设备、安全设施等进行复查，确保节后生产的顺利进行。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在节假日期间，加强应急值守工作，做好应对突发事件的准备。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节假日排查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隐患整改的措施和要求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https://d.book118.com/915241200331011110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2024-09-16T10:27:51.721</cp:lastPrinted>
  <dcterms:created xsi:type="dcterms:W3CDTF">2024-09-16T02:27:51Z</dcterms:created>
  <dcterms:modified xsi:type="dcterms:W3CDTF">2024-09-16T02:27:53Z</dcterms:modified>
</cp:coreProperties>
</file>