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2EC7F-ABD5-4842-ACF6-0BD9C598F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DC755-37A0-462A-9C81-763A24E4B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FA84A-4DDE-4500-8FA7-460B6A87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00332-B964-45AF-9BC9-D800EBBE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651F0-DF5C-4876-96AA-A8645B4F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75EF5A-1E25-41EE-82D0-5DAA752F3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39263-F278-4081-9ED1-86FB580BF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CC1AA-D605-4839-A03F-472D72C64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80A61-DF26-4477-BF49-E7CEC5A42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FDCE2-BDC1-4A67-9ACC-7D6172935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D954E-EEE5-4C4A-97AB-3B3D62D9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4132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制度执行效果评估与改进方向探讨分享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制度执行改进方向探讨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制度执行改进措施建议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提升制度执行效率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通过对制度执行效果的评估，发现执行过程中的问题和不足，提出改进措施，提高制度执行效率。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促进制度完善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通过对制度执行效果的评估，发现制度设计上的缺陷和漏洞，为制度的修订和完善提供依据。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制度执行效果评估是组织管理的重要环节，通过对评估结果的分析和应用，可以推动组织持续改进和发展。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制度覆盖面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评估制度是否全面覆盖组织管理的各个方面，是否存在空白或遗漏。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制度适应性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评估制度是否适应组织发展的需要，是否能够根据实际情况进行灵活调整。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制度执行力度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评估制度在执行过程中的力度和效果，包括是否得到严格执行、是否存在执行偏差等。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制度实施效果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评估制度实施后是否达到预期效果，是否对组织管理产生积极影响。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制度执行效果评估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84" r="1078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通过设计问卷，收集相关人员对制度执行情况的看法和意见，进行统计分析。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与制度执行人员、管理人员、相关利益方进行深度访谈，了解制度执行过程中的问题和挑战。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通过对制度执行现场的实地观察，了解制度执行的实际情况和存在的问题。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通过对制度执行过程中的相关数据进行收集、整理和分析，评估制度执行效果。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制度执行改进方向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提出针对制度执行存在问题的改进方向和建议，如加强监管、完善制度等。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制度执行总体情况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对制度执行的整体情况进行描述，包括执行力度、执行效果等方面。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制度执行存在的问题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列举制度执行过程中存在的问题，如执行不力、监管缺失等。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分析制度设计是否存在缺陷或不合理之处，导致执行效果不佳。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制度设计问题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评估执行人员对制度的理解和执行情况，是否存在执行不力或违规行为。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执行人员问题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检查监管机制是否健全，是否存在监管缺失或监管不力的情况。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监管机制问题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分析外部环境因素对制度执行的影响，如政策变化、市场波动等。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环境因素问题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制度执行影响因素分析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制度设计是否符合实际需求和客观规律，是否考虑到各种可能的情况。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制度合理性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042" b="16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制度明确性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08" r="7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制度完备性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制度条款是否清晰明确，无歧义，易于理解和执行。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制度是否覆盖全面，无遗漏，形成完整的制度体系。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制度设计因素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组织结构适应性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组织结构是否与制度相匹配，能够为制度执行提供必要的支持。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各部门职责是否清晰，是否存在重叠或缺失，影响制度执行效率。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组织内部信息沟通是否顺畅，能否及时传递制度执行过程中的问题和信息。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执行人员是否具备必要的专业知识和技能，能否正确理解并执行制度。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人员能力水平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执行人员是否认同制度，是否有积极执行的意愿和态度。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人员态度意识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是否对执行人员进行了充分的培训和教育，提高其制度执行能力和意识。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人员素质因素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是否建立了完善的监督机制，对制度执行情况进行及时、有效的监督。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监督机制完善性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考核标准是否明确、具体，能够客观反映制度执行情况。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考核标准明确性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奖惩措施是否合理、有效，能否对制度执行产生积极的激励和约束作用。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奖惩措施有效性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监督考核机制因素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https://d.book118.com/915241322031011043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2024-09-04T18:32:47.581</cp:lastPrinted>
  <dcterms:created xsi:type="dcterms:W3CDTF">2024-09-04T10:32:47Z</dcterms:created>
  <dcterms:modified xsi:type="dcterms:W3CDTF">2024-09-04T10:32:49Z</dcterms:modified>
</cp:coreProperties>
</file>