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微软雅黑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微软雅黑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765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27652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7D0B796-FEBF-4DB0-A9E8-7E05EA953F0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A492DE2-7CE7-451A-A564-CF71D451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967B20-B1AD-465A-96DF-F3BD483B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4C5341D-5C17-4A86-A003-F9D7BB179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EDA00B5-E547-4E73-AE82-FF108FA9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A81AFBF-9CBF-4248-B1B7-D91CE847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DB93516-FD9E-481D-AB20-EE46AAC9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3702218-AF8B-4A20-B976-760A9A09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8DBDF4D-A203-4282-927E-373737F8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7061EB6-CF31-4620-B9F2-BC371B29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E2C0D55-D9C8-4143-A0E2-BDDDB371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5E3FDD5-2642-4A38-A6A1-33341FDF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5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3375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5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1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05728" y="1600201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86776" y="1778439"/>
            <a:ext cx="4873575" cy="823912"/>
          </a:xfrm>
        </p:spPr>
        <p:txBody>
          <a:bodyPr anchor="ctr" anchorCtr="0"/>
          <a:lstStyle>
            <a:lvl1pPr marL="0" indent="0">
              <a:buNone/>
              <a:defRPr sz="1575"/>
            </a:lvl1pPr>
            <a:lvl2pPr marL="257175" indent="0">
              <a:buNone/>
              <a:defRPr sz="1350"/>
            </a:lvl2pPr>
            <a:lvl3pPr marL="514350" indent="0">
              <a:buNone/>
              <a:defRPr sz="1125"/>
            </a:lvl3pPr>
            <a:lvl4pPr marL="771525" indent="0">
              <a:buNone/>
              <a:defRPr sz="1015"/>
            </a:lvl4pPr>
            <a:lvl5pPr marL="1028700" indent="0">
              <a:buNone/>
              <a:defRPr sz="1015"/>
            </a:lvl5pPr>
            <a:lvl6pPr marL="1285875" indent="0">
              <a:buNone/>
              <a:defRPr sz="1015"/>
            </a:lvl6pPr>
            <a:lvl7pPr marL="1543050" indent="0">
              <a:buNone/>
              <a:defRPr sz="1015"/>
            </a:lvl7pPr>
            <a:lvl8pPr marL="1800225" indent="0">
              <a:buNone/>
              <a:defRPr sz="1015"/>
            </a:lvl8pPr>
            <a:lvl9pPr marL="2057400" indent="0">
              <a:buNone/>
              <a:defRPr sz="101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1186776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939" y="1778439"/>
            <a:ext cx="4897576" cy="823912"/>
          </a:xfrm>
        </p:spPr>
        <p:txBody>
          <a:bodyPr anchor="ctr" anchorCtr="0"/>
          <a:lstStyle>
            <a:lvl1pPr marL="0" indent="0">
              <a:buNone/>
              <a:defRPr sz="1575"/>
            </a:lvl1pPr>
            <a:lvl2pPr marL="257175" indent="0">
              <a:buNone/>
              <a:defRPr sz="1350"/>
            </a:lvl2pPr>
            <a:lvl3pPr marL="514350" indent="0">
              <a:buNone/>
              <a:defRPr sz="1125"/>
            </a:lvl3pPr>
            <a:lvl4pPr marL="771525" indent="0">
              <a:buNone/>
              <a:defRPr sz="1015"/>
            </a:lvl4pPr>
            <a:lvl5pPr marL="1028700" indent="0">
              <a:buNone/>
              <a:defRPr sz="1015"/>
            </a:lvl5pPr>
            <a:lvl6pPr marL="1285875" indent="0">
              <a:buNone/>
              <a:defRPr sz="1015"/>
            </a:lvl6pPr>
            <a:lvl7pPr marL="1543050" indent="0">
              <a:buNone/>
              <a:defRPr sz="1015"/>
            </a:lvl7pPr>
            <a:lvl8pPr marL="1800225" indent="0">
              <a:buNone/>
              <a:defRPr sz="1015"/>
            </a:lvl8pPr>
            <a:lvl9pPr marL="2057400" indent="0">
              <a:buNone/>
              <a:defRPr sz="101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90"/>
            </a:lvl2pPr>
            <a:lvl3pPr marL="514350" indent="0">
              <a:buNone/>
              <a:defRPr sz="675"/>
            </a:lvl3pPr>
            <a:lvl4pPr marL="771525" indent="0">
              <a:buNone/>
              <a:defRPr sz="565"/>
            </a:lvl4pPr>
            <a:lvl5pPr marL="1028700" indent="0">
              <a:buNone/>
              <a:defRPr sz="565"/>
            </a:lvl5pPr>
            <a:lvl6pPr marL="1285875" indent="0">
              <a:buNone/>
              <a:defRPr sz="565"/>
            </a:lvl6pPr>
            <a:lvl7pPr marL="1543050" indent="0">
              <a:buNone/>
              <a:defRPr sz="565"/>
            </a:lvl7pPr>
            <a:lvl8pPr marL="1800225" indent="0">
              <a:buNone/>
              <a:defRPr sz="565"/>
            </a:lvl8pPr>
            <a:lvl9pPr marL="2057400" indent="0">
              <a:buNone/>
              <a:defRPr sz="56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457201"/>
            <a:ext cx="6172200" cy="5403851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125"/>
            </a:lvl1pPr>
            <a:lvl2pPr marL="257175" indent="0">
              <a:buNone/>
              <a:defRPr sz="1015"/>
            </a:lvl2pPr>
            <a:lvl3pPr marL="514350" indent="0">
              <a:buNone/>
              <a:defRPr sz="900"/>
            </a:lvl3pPr>
            <a:lvl4pPr marL="771525" indent="0">
              <a:buNone/>
              <a:defRPr sz="790"/>
            </a:lvl4pPr>
            <a:lvl5pPr marL="1028700" indent="0">
              <a:buNone/>
              <a:defRPr sz="790"/>
            </a:lvl5pPr>
            <a:lvl6pPr marL="1285875" indent="0">
              <a:buNone/>
              <a:defRPr sz="790"/>
            </a:lvl6pPr>
            <a:lvl7pPr marL="1543050" indent="0">
              <a:buNone/>
              <a:defRPr sz="790"/>
            </a:lvl7pPr>
            <a:lvl8pPr marL="1800225" indent="0">
              <a:buNone/>
              <a:defRPr sz="790"/>
            </a:lvl8pPr>
            <a:lvl9pPr marL="2057400" indent="0">
              <a:buNone/>
              <a:defRPr sz="79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274639"/>
            <a:ext cx="8070573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  <a:cs typeface="+mn-ea"/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402167" y="609600"/>
            <a:ext cx="11387667" cy="5489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D45EDC3-D08A-4DFE-BAEF-C4D7F58D4B00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ags" Target="../tags/tag16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9600" y="274639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267" name="Rectangle 3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14630"/>
            <a:r>
              <a:rPr lang="zh-CN" altLang="en-US"/>
              <a:t>第二级</a:t>
            </a:r>
            <a:endParaRPr lang="zh-CN" altLang="en-US"/>
          </a:p>
          <a:p>
            <a:pPr lvl="2" indent="-171450"/>
            <a:r>
              <a:rPr lang="zh-CN" altLang="en-US"/>
              <a:t>第三级</a:t>
            </a:r>
            <a:endParaRPr lang="zh-CN" altLang="en-US"/>
          </a:p>
          <a:p>
            <a:pPr lvl="3" indent="-171450"/>
            <a:r>
              <a:rPr lang="zh-CN" altLang="en-US"/>
              <a:t>第四级</a:t>
            </a:r>
            <a:endParaRPr lang="zh-CN" altLang="en-US"/>
          </a:p>
          <a:p>
            <a:pPr lvl="4" indent="-17145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09600" y="6245225"/>
            <a:ext cx="2844800" cy="476251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05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962C8B-B14F-4D97-AF65-F5344CB8AC3E}" type="datetime1">
              <a:rPr lang="zh-CN" altLang="en-US" noProof="1" smtClean="0">
                <a:solidFill>
                  <a:srgbClr val="000000"/>
                </a:solidFill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65600" y="6245225"/>
            <a:ext cx="3860800" cy="476251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05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noProof="1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37600" y="6245225"/>
            <a:ext cx="2844800" cy="476251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05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zh-CN" altLang="en-US" noProof="1" smtClean="0">
                <a:solidFill>
                  <a:srgbClr val="000000"/>
                </a:solidFill>
              </a:rPr>
              <a:t/>
            </a:fld>
            <a:endParaRPr lang="zh-CN" altLang="en-US" noProof="1">
              <a:solidFill>
                <a:srgbClr val="000000"/>
              </a:solidFill>
            </a:endParaRPr>
          </a:p>
        </p:txBody>
      </p:sp>
      <p:pic>
        <p:nvPicPr>
          <p:cNvPr id="11268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ctr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00" b="0" i="0" u="none" kern="1200" baseline="0">
          <a:solidFill>
            <a:schemeClr val="tx2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1pPr>
    </p:titleStyle>
    <p:bodyStyle>
      <a:lvl1pPr marL="257175" lvl="0" indent="-257175" algn="l" defTabSz="6858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1pPr>
      <a:lvl2pPr marL="557530" lvl="1" indent="-21463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2pPr>
      <a:lvl3pPr marL="857250" lvl="2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3pPr>
      <a:lvl4pPr marL="1200150" lvl="3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4pPr>
      <a:lvl5pPr marL="1543050" lvl="4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</a:defRPr>
      </a:lvl5pPr>
      <a:lvl6pPr marL="1885950" lvl="5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28850" lvl="6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1750" lvl="7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4650" lvl="8" indent="-171450" algn="l" defTabSz="6858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685800" lvl="2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028700" lvl="3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lvl="4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14500" lvl="5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lvl="6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300" lvl="7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3200" lvl="8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image" Target="../media/image2.png" /><Relationship Id="rId7" Type="http://schemas.openxmlformats.org/officeDocument/2006/relationships/tags" Target="../tags/tag17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image" Target="../media/image2.png" /><Relationship Id="rId7" Type="http://schemas.openxmlformats.org/officeDocument/2006/relationships/tags" Target="../tags/tag1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image" Target="../media/image3.png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image" Target="../media/image4.png" /><Relationship Id="rId5" Type="http://schemas.openxmlformats.org/officeDocument/2006/relationships/tags" Target="../tags/tag1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image" Target="../media/image5.png" /><Relationship Id="rId5" Type="http://schemas.openxmlformats.org/officeDocument/2006/relationships/tags" Target="../tags/tag1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7.png" /><Relationship Id="rId17" Type="http://schemas.openxmlformats.org/officeDocument/2006/relationships/tags" Target="../tags/tag226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image" Target="../media/image8.png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9.png" /><Relationship Id="rId7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image" Target="../media/image10.png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7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image" Target="../media/image10.png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image" Target="../media/image10.png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hyperlink" Target="https://d.book118.com/9152421233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985135" y="4275455"/>
            <a:ext cx="64623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2400" b="1" smtClean="0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3200" b="1" smtClean="0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二轮复习</a:t>
            </a:r>
            <a:r>
              <a:rPr lang="en-US" altLang="zh-CN" sz="2400" b="1" smtClean="0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  </a:t>
            </a:r>
            <a:endParaRPr lang="zh-CN" altLang="en-US" sz="3200" b="1" smtClean="0">
              <a:solidFill>
                <a:srgbClr val="080808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597535" y="80645"/>
            <a:ext cx="10996295" cy="31534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sz="199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体液调节</a:t>
            </a:r>
            <a:endParaRPr kumimoji="0" lang="zh-CN" altLang="en-US" sz="199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721225" y="4859020"/>
            <a:ext cx="1835150" cy="1841500"/>
          </a:xfrm>
          <a:prstGeom prst="ellips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4250055" y="219075"/>
            <a:ext cx="8266430" cy="6000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en-US" altLang="zh-CN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01 </a:t>
            </a:r>
            <a:r>
              <a:rPr lang="zh-CN" altLang="en-US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知识地图</a:t>
            </a:r>
            <a:endParaRPr lang="zh-CN" altLang="en-US" sz="4800">
              <a:solidFill>
                <a:srgbClr val="00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fontAlgn="auto">
              <a:lnSpc>
                <a:spcPct val="200000"/>
              </a:lnSpc>
            </a:pPr>
            <a:r>
              <a:rPr lang="en-US" altLang="zh-CN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02 </a:t>
            </a:r>
            <a:r>
              <a:rPr lang="zh-CN" altLang="en-US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核心点拨</a:t>
            </a:r>
            <a:endParaRPr lang="zh-CN" altLang="en-US" sz="4800">
              <a:solidFill>
                <a:srgbClr val="00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fontAlgn="auto">
              <a:lnSpc>
                <a:spcPct val="200000"/>
              </a:lnSpc>
            </a:pPr>
            <a:r>
              <a:rPr lang="en-US" altLang="zh-CN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03 </a:t>
            </a:r>
            <a:r>
              <a:rPr lang="zh-CN" altLang="en-US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随堂默写</a:t>
            </a:r>
            <a:endParaRPr lang="zh-CN" altLang="en-US" sz="4800">
              <a:solidFill>
                <a:srgbClr val="00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fontAlgn="auto">
              <a:lnSpc>
                <a:spcPct val="200000"/>
              </a:lnSpc>
            </a:pPr>
            <a:r>
              <a:rPr lang="en-US" altLang="zh-CN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04 </a:t>
            </a:r>
            <a:r>
              <a:rPr lang="zh-CN" altLang="en-US" sz="48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针对训练</a:t>
            </a:r>
            <a:r>
              <a:rPr lang="en-US" altLang="zh-CN" sz="4800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+mn-ea"/>
              </a:rPr>
              <a:t>  </a:t>
            </a:r>
            <a:endParaRPr lang="en-US" altLang="zh-CN" sz="4800">
              <a:solidFill>
                <a:srgbClr val="000000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636895" y="1673862"/>
            <a:ext cx="3101340" cy="11988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defRPr/>
            </a:pPr>
            <a:r>
              <a:rPr lang="zh-CN" altLang="zh-CN" sz="72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目</a:t>
            </a:r>
            <a:r>
              <a:rPr lang="en-US" altLang="zh-CN" sz="72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altLang="zh-CN" sz="72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录</a:t>
            </a:r>
            <a:endParaRPr kumimoji="0" lang="zh-CN" altLang="zh-CN" sz="7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4170680" y="59055"/>
            <a:ext cx="79375" cy="67386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981710" y="3146425"/>
            <a:ext cx="2212340" cy="221932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804" name="Rectangle 36"/>
          <p:cNvSpPr/>
          <p:nvPr>
            <p:custDataLst>
              <p:tags r:id="rId3"/>
            </p:custDataLst>
          </p:nvPr>
        </p:nvSpPr>
        <p:spPr>
          <a:xfrm>
            <a:off x="160233" y="227331"/>
            <a:ext cx="4228465" cy="532131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</a:rPr>
              <a:t>一、知识地图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875030"/>
            <a:ext cx="11619865" cy="37814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804" name="Rectangle 36"/>
          <p:cNvSpPr/>
          <p:nvPr>
            <p:custDataLst>
              <p:tags r:id="rId3"/>
            </p:custDataLst>
          </p:nvPr>
        </p:nvSpPr>
        <p:spPr>
          <a:xfrm>
            <a:off x="160233" y="227331"/>
            <a:ext cx="4228465" cy="532131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</a:rPr>
              <a:t>一、知识地图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859155"/>
            <a:ext cx="12174220" cy="4848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804" name="Rectangle 36"/>
          <p:cNvSpPr/>
          <p:nvPr>
            <p:custDataLst>
              <p:tags r:id="rId3"/>
            </p:custDataLst>
          </p:nvPr>
        </p:nvSpPr>
        <p:spPr>
          <a:xfrm>
            <a:off x="160233" y="227331"/>
            <a:ext cx="4228465" cy="532131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</a:rPr>
              <a:t>一、知识地图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0020" y="227330"/>
            <a:ext cx="11820525" cy="65284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353695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</a:rPr>
                <a:t>二、核心点拨</a:t>
              </a:r>
              <a:endPara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圆角矩形 1"/>
          <p:cNvSpPr/>
          <p:nvPr>
            <p:custDataLst>
              <p:tags r:id="rId6"/>
            </p:custDataLst>
          </p:nvPr>
        </p:nvSpPr>
        <p:spPr>
          <a:xfrm>
            <a:off x="548005" y="1054735"/>
            <a:ext cx="10699750" cy="5255895"/>
          </a:xfrm>
          <a:prstGeom prst="roundRect">
            <a:avLst/>
          </a:prstGeom>
          <a:noFill/>
          <a:ln>
            <a:solidFill>
              <a:schemeClr val="tx1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1394460" y="935355"/>
            <a:ext cx="10107295" cy="5015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1. 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血糖的来源和去路。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2.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血糖调节相关激素及作用机理是什么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？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3.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血糖调节过程总结。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4.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糖尿病患者出现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“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三多一少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的产生原因？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5.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分级调节：下丘脑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垂体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—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靶腺轴。</a:t>
            </a:r>
            <a:endParaRPr lang="en-US" altLang="zh-CN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</a:rPr>
                <a:t>二、核心点拨</a:t>
              </a:r>
              <a:endPara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圆角矩形 1"/>
          <p:cNvSpPr/>
          <p:nvPr>
            <p:custDataLst>
              <p:tags r:id="rId6"/>
            </p:custDataLst>
          </p:nvPr>
        </p:nvSpPr>
        <p:spPr>
          <a:xfrm>
            <a:off x="315595" y="1054735"/>
            <a:ext cx="11565255" cy="5255895"/>
          </a:xfrm>
          <a:prstGeom prst="roundRect">
            <a:avLst/>
          </a:prstGeom>
          <a:noFill/>
          <a:ln>
            <a:solidFill>
              <a:schemeClr val="tx1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1121410" y="1054735"/>
            <a:ext cx="10962640" cy="5015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6.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体液调节与神经调节的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区别与联系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。</a:t>
            </a:r>
            <a:endParaRPr lang="en-US" altLang="zh-CN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7. 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寒冷条件下体温调节过程。</a:t>
            </a:r>
            <a:endParaRPr lang="zh-CN" altLang="en-US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8.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炎热和寒冷条件下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/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发烧过程中产热量和散热量的比较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。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9.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肾单位及尿液的形成过程</a:t>
            </a: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。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10.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水平衡调节的过程及抗利尿激素的作用机理。</a:t>
            </a:r>
            <a:endParaRPr lang="zh-CN" altLang="en-US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一、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血糖的来源和去路。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矩形 3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-359197" y="957622"/>
            <a:ext cx="2037080" cy="6819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32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血糖</a:t>
            </a:r>
            <a:r>
              <a:rPr lang="zh-CN" altLang="en-US" sz="3200" b="1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endParaRPr lang="en-US" altLang="zh-CN" sz="3200" b="1">
              <a:solidFill>
                <a:srgbClr val="00B05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1121833" y="957792"/>
            <a:ext cx="6546850" cy="6819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 algn="l" fontAlgn="base">
              <a:lnSpc>
                <a:spcPct val="120000"/>
              </a:lnSpc>
              <a:buFont typeface="Arial" pitchFamily="34" charset="0"/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血浆中糖类的含量主要是葡萄糖。</a:t>
            </a:r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7339542" y="1056005"/>
            <a:ext cx="507428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正常人</a:t>
            </a:r>
            <a:r>
              <a:rPr lang="en-US" altLang="zh-CN" sz="3200" b="1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3.9~6.1mmol/L</a:t>
            </a:r>
            <a:r>
              <a:rPr lang="zh-CN" altLang="en-US" sz="32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</a:t>
            </a:r>
            <a:r>
              <a:rPr lang="en-US" altLang="zh-CN" sz="3200" b="1" smtClean="0">
                <a:solidFill>
                  <a:srgbClr val="00B05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54330" y="1998345"/>
            <a:ext cx="11281410" cy="41116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二、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血糖调节相关激素及作用机理是什么？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-41" y="1082674"/>
            <a:ext cx="2532380" cy="6819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 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降血糖</a:t>
            </a: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522393" y="2426335"/>
            <a:ext cx="9557173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 algn="l" fontAlgn="base">
              <a:lnSpc>
                <a:spcPct val="120000"/>
              </a:lnSpc>
              <a:buFont typeface="Arial" pitchFamily="34" charset="0"/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胰岛</a:t>
            </a:r>
            <a:r>
              <a:rPr lang="en-US" altLang="zh-CN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B</a:t>
            </a: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细胞</a:t>
            </a:r>
            <a:r>
              <a:rPr lang="en-US" altLang="zh-CN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—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胰岛素</a:t>
            </a: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唯一</a:t>
            </a:r>
            <a:r>
              <a:rPr lang="zh-CN" altLang="en-US" sz="32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降血糖的激素</a:t>
            </a:r>
            <a:r>
              <a:rPr lang="zh-CN" altLang="en-US" sz="32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lang="zh-CN" altLang="en-US"/>
          </a:p>
        </p:txBody>
      </p:sp>
      <p:grpSp>
        <p:nvGrpSpPr>
          <p:cNvPr id="4" name="组合 3"/>
          <p:cNvGrpSpPr/>
          <p:nvPr>
            <p:custDataLst>
              <p:tags r:id="rId8"/>
            </p:custDataLst>
          </p:nvPr>
        </p:nvGrpSpPr>
        <p:grpSpPr>
          <a:xfrm>
            <a:off x="2269913" y="808938"/>
            <a:ext cx="4544907" cy="1392168"/>
            <a:chOff x="4902" y="2759"/>
            <a:chExt cx="5368" cy="2076"/>
          </a:xfrm>
        </p:grpSpPr>
        <p:sp>
          <p:nvSpPr>
            <p:cNvPr id="95" name="文本框 94"/>
            <p:cNvSpPr txBox="1"/>
            <p:nvPr>
              <p:custDataLst>
                <p:tags r:id="rId9"/>
              </p:custDataLst>
            </p:nvPr>
          </p:nvSpPr>
          <p:spPr>
            <a:xfrm>
              <a:off x="5738" y="2759"/>
              <a:ext cx="4532" cy="87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200" b="1" u="sng">
                  <a:solidFill>
                    <a:srgbClr val="0000FF"/>
                  </a:solidFill>
                  <a:latin typeface="Calibri"/>
                  <a:sym typeface="+mn-ea"/>
                </a:rPr>
                <a:t>促进④⑤⑥</a:t>
              </a:r>
              <a:endParaRPr lang="zh-CN" altLang="en-US" sz="3735" b="1">
                <a:solidFill>
                  <a:schemeClr val="tx1"/>
                </a:solidFill>
                <a:latin typeface="Calibri"/>
                <a:sym typeface="+mn-ea"/>
              </a:endParaRPr>
            </a:p>
          </p:txBody>
        </p:sp>
        <p:sp>
          <p:nvSpPr>
            <p:cNvPr id="98" name="文本框 97"/>
            <p:cNvSpPr txBox="1"/>
            <p:nvPr>
              <p:custDataLst>
                <p:tags r:id="rId10"/>
              </p:custDataLst>
            </p:nvPr>
          </p:nvSpPr>
          <p:spPr>
            <a:xfrm>
              <a:off x="5738" y="3965"/>
              <a:ext cx="3597" cy="87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base">
                <a:buFont typeface="Arial" pitchFamily="34" charset="0"/>
              </a:pPr>
              <a:r>
                <a:rPr lang="zh-CN" altLang="en-US" sz="3200" b="1" u="sng">
                  <a:solidFill>
                    <a:srgbClr val="0000FF"/>
                  </a:solidFill>
                  <a:latin typeface="Calibri"/>
                  <a:sym typeface="+mn-ea"/>
                </a:rPr>
                <a:t>抑制②③</a:t>
              </a:r>
              <a:endParaRPr lang="en-US" altLang="zh-CN" sz="3735" b="1">
                <a:latin typeface="Calibri"/>
                <a:sym typeface="+mn-ea"/>
              </a:endParaRPr>
            </a:p>
          </p:txBody>
        </p:sp>
        <p:grpSp>
          <p:nvGrpSpPr>
            <p:cNvPr id="113" name="组合 112"/>
            <p:cNvGrpSpPr/>
            <p:nvPr>
              <p:custDataLst>
                <p:tags r:id="rId11"/>
              </p:custDataLst>
            </p:nvPr>
          </p:nvGrpSpPr>
          <p:grpSpPr>
            <a:xfrm>
              <a:off x="4902" y="3347"/>
              <a:ext cx="919" cy="1117"/>
              <a:chOff x="4306" y="2493"/>
              <a:chExt cx="919" cy="757"/>
            </a:xfrm>
          </p:grpSpPr>
          <p:cxnSp>
            <p:nvCxnSpPr>
              <p:cNvPr id="110" name="直接箭头连接符 109"/>
              <p:cNvCxnSpPr/>
              <p:nvPr>
                <p:custDataLst>
                  <p:tags r:id="rId12"/>
                </p:custDataLst>
              </p:nvPr>
            </p:nvCxnSpPr>
            <p:spPr>
              <a:xfrm flipV="1">
                <a:off x="4319" y="2493"/>
                <a:ext cx="906" cy="8"/>
              </a:xfrm>
              <a:prstGeom prst="straightConnector1">
                <a:avLst/>
              </a:prstGeom>
              <a:noFill/>
              <a:ln w="25400" cap="flat" cmpd="sng" algn="ctr">
                <a:solidFill>
                  <a:srgbClr val="000000"/>
                </a:solidFill>
                <a:prstDash val="solid"/>
                <a:tailEnd type="arrow" w="med" len="me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1" name="直接箭头连接符 110"/>
              <p:cNvCxnSpPr/>
              <p:nvPr>
                <p:custDataLst>
                  <p:tags r:id="rId13"/>
                </p:custDataLst>
              </p:nvPr>
            </p:nvCxnSpPr>
            <p:spPr>
              <a:xfrm flipV="1">
                <a:off x="4319" y="3240"/>
                <a:ext cx="906" cy="8"/>
              </a:xfrm>
              <a:prstGeom prst="straightConnector1">
                <a:avLst/>
              </a:prstGeom>
              <a:noFill/>
              <a:ln w="25400" cap="flat" cmpd="sng" algn="ctr">
                <a:solidFill>
                  <a:srgbClr val="000000"/>
                </a:solidFill>
                <a:prstDash val="solid"/>
                <a:tailEnd type="arrow" w="med" len="me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>
                <p:custDataLst>
                  <p:tags r:id="rId14"/>
                </p:custDataLst>
              </p:nvPr>
            </p:nvCxnSpPr>
            <p:spPr>
              <a:xfrm flipH="1">
                <a:off x="4306" y="2502"/>
                <a:ext cx="0" cy="74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2">
                <a:schemeClr val="accent4"/>
              </a:lnRef>
              <a:fillRef idx="0">
                <a:schemeClr val="accent4"/>
              </a:fillRef>
              <a:effectRef idx="1">
                <a:schemeClr val="accent4"/>
              </a:effectRef>
              <a:fontRef idx="minor">
                <a:schemeClr val="tx1"/>
              </a:fontRef>
            </p:style>
          </p:cxnSp>
        </p:grpSp>
      </p:grpSp>
      <p:sp>
        <p:nvSpPr>
          <p:cNvPr id="92" name="文本框 91"/>
          <p:cNvSpPr txBox="1"/>
          <p:nvPr>
            <p:custDataLst>
              <p:tags r:id="rId15"/>
            </p:custDataLst>
          </p:nvPr>
        </p:nvSpPr>
        <p:spPr>
          <a:xfrm>
            <a:off x="5208270" y="927735"/>
            <a:ext cx="6576695" cy="521970"/>
          </a:xfrm>
          <a:prstGeom prst="rect">
            <a:avLst/>
          </a:prstGeom>
          <a:solidFill>
            <a:srgbClr val="FFCCD5"/>
          </a:solidFill>
          <a:ln>
            <a:solidFill>
              <a:schemeClr val="tx1"/>
            </a:solidFill>
            <a:prstDash val="dash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buFont typeface="Arial" pitchFamily="34" charset="0"/>
            </a:pPr>
            <a:r>
              <a:rPr lang="zh-CN" altLang="en-US" sz="2800">
                <a:latin typeface="黑体"/>
                <a:ea typeface="黑体"/>
                <a:sym typeface="+mn-ea"/>
              </a:rPr>
              <a:t>加速组织细胞</a:t>
            </a:r>
            <a:r>
              <a:rPr lang="zh-CN" altLang="en-US" sz="2800">
                <a:solidFill>
                  <a:srgbClr val="FF0000"/>
                </a:solidFill>
                <a:latin typeface="黑体"/>
                <a:ea typeface="黑体"/>
                <a:sym typeface="+mn-ea"/>
              </a:rPr>
              <a:t>摄取、利用和储存</a:t>
            </a:r>
            <a:r>
              <a:rPr lang="zh-CN" altLang="en-US" sz="2800">
                <a:latin typeface="黑体"/>
                <a:ea typeface="黑体"/>
                <a:sym typeface="+mn-ea"/>
              </a:rPr>
              <a:t>葡萄糖。</a:t>
            </a:r>
            <a:endParaRPr lang="zh-CN" altLang="en-US" sz="2800">
              <a:latin typeface="黑体"/>
              <a:ea typeface="黑体"/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6089"/>
          <a:stretch>
            <a:fillRect/>
          </a:stretch>
        </p:blipFill>
        <p:spPr>
          <a:xfrm>
            <a:off x="903605" y="3429000"/>
            <a:ext cx="9484360" cy="262064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三、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血糖调节过程总结。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332855" y="2219960"/>
            <a:ext cx="5364480" cy="3909695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52020" y="1365316"/>
            <a:ext cx="3428365" cy="230695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1.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方式：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schemeClr val="tx1"/>
                </a:solidFill>
                <a:latin typeface="Calibri"/>
                <a:ea typeface="微软雅黑"/>
                <a:cs typeface="微软雅黑" panose="020b0503020204020204" charset="-122"/>
                <a:sym typeface="+mn-ea"/>
              </a:rPr>
              <a:t>2. </a:t>
            </a:r>
            <a:r>
              <a:rPr lang="zh-CN" altLang="zh-CN" sz="32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信号分子：</a:t>
            </a:r>
            <a:endParaRPr lang="zh-CN" altLang="zh-CN" sz="32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3. </a:t>
            </a:r>
            <a:r>
              <a:rPr lang="zh-CN" altLang="en-US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血糖调节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中枢：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1809538" y="1564005"/>
            <a:ext cx="645477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体液调节（主要）；神经</a:t>
            </a:r>
            <a:r>
              <a:rPr lang="en-US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-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体液调节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2452158" y="2118572"/>
            <a:ext cx="34340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lnSpc>
                <a:spcPct val="150000"/>
              </a:lnSpc>
              <a:buFont typeface="+mj-ea"/>
            </a:pPr>
            <a:r>
              <a:rPr lang="zh-CN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葡萄糖、神经递质</a:t>
            </a:r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3264958" y="2842472"/>
            <a:ext cx="26212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lnSpc>
                <a:spcPct val="150000"/>
              </a:lnSpc>
              <a:buFont typeface="+mj-ea"/>
            </a:pP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下丘脑某区域</a:t>
            </a:r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四、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糖尿病患者出现“三多一少”的产生原因？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071245" y="1271905"/>
            <a:ext cx="9425305" cy="43141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五、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分级调节：下丘脑—垂体—靶腺轴。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508240" y="1457960"/>
            <a:ext cx="4599305" cy="3664585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52020" y="1122111"/>
            <a:ext cx="261556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1.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分级调节：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2531110" y="1332230"/>
            <a:ext cx="6096000" cy="995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将</a:t>
            </a:r>
            <a:r>
              <a:rPr lang="zh-CN" altLang="en-US" sz="2935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下丘脑、垂体和靶腺</a:t>
            </a:r>
            <a:r>
              <a:rPr lang="zh-CN" altLang="en-US" sz="2935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之间存在的这种分层调控称称之为分级调节。</a:t>
            </a:r>
            <a:endParaRPr lang="zh-CN" altLang="en-US" sz="2935"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160275" y="2787716"/>
            <a:ext cx="383476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2.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分级调节的意义：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79755" y="3810000"/>
            <a:ext cx="6632575" cy="995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放大</a:t>
            </a:r>
            <a:r>
              <a:rPr lang="zh-CN" altLang="en-US" sz="2935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激素的调节效应，形成</a:t>
            </a:r>
            <a:r>
              <a:rPr lang="zh-CN" altLang="en-US" sz="2935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多级反馈</a:t>
            </a:r>
            <a:r>
              <a:rPr lang="zh-CN" altLang="en-US" sz="2935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，有利于</a:t>
            </a:r>
            <a:r>
              <a:rPr lang="zh-CN" altLang="en-US" sz="2935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精细调控</a:t>
            </a:r>
            <a:r>
              <a:rPr lang="zh-CN" altLang="en-US" sz="2935"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，从而</a:t>
            </a:r>
            <a:r>
              <a:rPr lang="zh-CN" altLang="en-US" sz="2935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微软雅黑" panose="020b0503020204020204" charset="-122"/>
              </a:rPr>
              <a:t>维持机体的稳态。</a:t>
            </a:r>
            <a:endParaRPr lang="zh-CN" altLang="en-US" sz="2935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五、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分级调节：下丘脑—垂体—靶腺轴。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508240" y="1830070"/>
            <a:ext cx="4599305" cy="3664585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52020" y="1122111"/>
            <a:ext cx="1033716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3. </a:t>
            </a:r>
            <a:r>
              <a:rPr lang="zh-CN" altLang="en-US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什么是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反馈调节？你能举出正反馈调节的有关实例吗？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160020" y="2962910"/>
            <a:ext cx="7155815" cy="1076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4.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TSH能通过负反馈作用抑制下丘脑分泌TRH吗？为什么？</a:t>
            </a:r>
            <a:endParaRPr lang="zh-CN" altLang="en-US" sz="3200" smtClean="0">
              <a:solidFill>
                <a:prstClr val="black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160020" y="4546600"/>
            <a:ext cx="7155815" cy="1076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5.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激素只能作用于靶器官靶细胞的直接原因和根本原因是什么？</a:t>
            </a:r>
            <a:endParaRPr lang="zh-CN" altLang="en-US" sz="3200" smtClean="0">
              <a:solidFill>
                <a:prstClr val="black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五、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分级调节：下丘脑—垂体—靶腺轴。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508240" y="1830070"/>
            <a:ext cx="4599305" cy="3664585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52020" y="1122111"/>
            <a:ext cx="546036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6.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靶腺可代表哪些内分泌腺？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152020" y="2695006"/>
            <a:ext cx="773239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7.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食物中缺碘导致甲状腺肿大的原因是？  </a:t>
            </a:r>
            <a:endParaRPr lang="zh-CN" altLang="en-US" sz="3200" smtClean="0">
              <a:solidFill>
                <a:prstClr val="black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8" name="矩形 7"/>
          <p:cNvSpPr/>
          <p:nvPr>
            <p:custDataLst>
              <p:tags r:id="rId10"/>
            </p:custDataLst>
          </p:nvPr>
        </p:nvSpPr>
        <p:spPr>
          <a:xfrm>
            <a:off x="152020" y="4412681"/>
            <a:ext cx="8711565" cy="8299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  <a:buFont typeface="+mj-ea"/>
              <a:buNone/>
            </a:pPr>
            <a:r>
              <a:rPr lang="en-US" altLang="zh-CN" sz="3200" smtClean="0">
                <a:solidFill>
                  <a:prstClr val="black"/>
                </a:solidFill>
                <a:latin typeface="Calibri"/>
                <a:ea typeface="微软雅黑"/>
                <a:cs typeface="微软雅黑" panose="020b0503020204020204" charset="-122"/>
              </a:rPr>
              <a:t>8. </a:t>
            </a:r>
            <a:r>
              <a:rPr lang="zh-CN" altLang="en-US" sz="3200" smtClean="0">
                <a:solidFill>
                  <a:prstClr val="black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为什么禁止运动员服用兴奋剂（雄性激素）？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0" y="227330"/>
            <a:ext cx="12312650" cy="581660"/>
            <a:chOff x="0" y="227330"/>
            <a:chExt cx="12312650" cy="581660"/>
          </a:xfrm>
        </p:grpSpPr>
        <p:sp>
          <p:nvSpPr>
            <p:cNvPr id="32804" name="Rectangle 36"/>
            <p:cNvSpPr/>
            <p:nvPr>
              <p:custDataLst>
                <p:tags r:id="rId4"/>
              </p:custDataLst>
            </p:nvPr>
          </p:nvSpPr>
          <p:spPr>
            <a:xfrm>
              <a:off x="160020" y="227330"/>
              <a:ext cx="11475760" cy="53213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六、</a:t>
              </a:r>
              <a:r>
                <a: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微软雅黑"/>
                  <a:sym typeface="+mn-ea"/>
                </a:rPr>
                <a:t> </a:t>
              </a:r>
              <a:r>
                <a:rPr lang="zh-CN" altLang="en-US" sz="3600">
                  <a:latin typeface="Times New Roman" panose="02020603050405020304" pitchFamily="18" charset="0"/>
                  <a:ea typeface="微软雅黑"/>
                  <a:sym typeface="+mn-ea"/>
                </a:rPr>
                <a:t>体液调节与神经调节的区别与联系。</a:t>
              </a:r>
              <a:endParaRPr lang="zh-CN" altLang="en-US" sz="3600">
                <a:latin typeface="Times New Roman" panose="02020603050405020304" pitchFamily="18" charset="0"/>
                <a:ea typeface="微软雅黑"/>
                <a:sym typeface="+mn-ea"/>
              </a:endParaRPr>
            </a:p>
          </p:txBody>
        </p:sp>
        <p:cxnSp>
          <p:nvCxnSpPr>
            <p:cNvPr id="14" name="直接连接符 13"/>
            <p:cNvCxnSpPr/>
            <p:nvPr>
              <p:custDataLst>
                <p:tags r:id="rId5"/>
              </p:custDataLst>
            </p:nvPr>
          </p:nvCxnSpPr>
          <p:spPr>
            <a:xfrm flipV="1">
              <a:off x="0" y="759460"/>
              <a:ext cx="12312650" cy="4953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表格 5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129185" y="2597233"/>
          <a:ext cx="11731625" cy="37299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6325"/>
                <a:gridCol w="2346325"/>
                <a:gridCol w="2346325"/>
                <a:gridCol w="2346325"/>
                <a:gridCol w="2346325"/>
              </a:tblGrid>
              <a:tr h="12433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5335" b="1">
                          <a:solidFill>
                            <a:srgbClr val="8307F7"/>
                          </a:solidFill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区别</a:t>
                      </a:r>
                      <a:endParaRPr lang="zh-CN" altLang="en-US" sz="5335" b="1">
                        <a:solidFill>
                          <a:srgbClr val="8307F7"/>
                        </a:solidFill>
                        <a:latin typeface="微软雅黑" panose="020b0503020204020204" charset="-122"/>
                        <a:ea typeface="微软雅黑"/>
                        <a:sym typeface="+mn-ea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作用途径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反应速度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作用范围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作用时间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</a:tr>
              <a:tr h="1243330"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体液调节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</a:tr>
              <a:tr h="1243330">
                <a:tc>
                  <a:txBody>
                    <a:bodyPr vert="horz" wrap="square"/>
                    <a:lstStyle/>
                    <a:p>
                      <a:r>
                        <a:rPr lang="zh-CN" altLang="en-US" sz="3735" b="1">
                          <a:latin typeface="微软雅黑" panose="020b0503020204020204" charset="-122"/>
                          <a:ea typeface="微软雅黑"/>
                        </a:rPr>
                        <a:t>神经调节</a:t>
                      </a:r>
                      <a:endParaRPr lang="zh-CN" altLang="en-US" sz="3735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 vert="horz" wrap="square"/>
                    <a:lstStyle/>
                    <a:p>
                      <a:endParaRPr lang="zh-CN" altLang="en-US" sz="3735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121920" marR="121920" marT="60960" marB="60960" anchor="ctr"/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2557912" y="3793593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体液运输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2836721" y="5286876"/>
            <a:ext cx="1833748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反射弧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835865" y="3790439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较缓慢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847344" y="5265957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迅速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7217557" y="3790439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较广泛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7213733" y="4978699"/>
            <a:ext cx="2277953" cy="12414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准确</a:t>
            </a:r>
            <a:endParaRPr lang="en-US" altLang="zh-CN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比较局限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570896" y="3790439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比较长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9544572" y="5265957"/>
            <a:ext cx="2277953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35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短暂</a:t>
            </a:r>
            <a:endParaRPr lang="zh-CN" altLang="en-US" sz="3735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242147" y="966047"/>
            <a:ext cx="6436360" cy="995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ysClr val="windowText" lastClr="000000"/>
                </a:solidFill>
                <a:latin typeface="Calibri"/>
                <a:ea typeface="微软雅黑"/>
                <a:cs typeface="+mn-ea"/>
                <a:sym typeface="+mn-ea"/>
              </a:rPr>
              <a:t>体液调节</a:t>
            </a:r>
            <a:r>
              <a:rPr lang="zh-CN" altLang="en-US" sz="2935">
                <a:solidFill>
                  <a:srgbClr val="FF0000"/>
                </a:solidFill>
                <a:latin typeface="Calibri"/>
                <a:ea typeface="微软雅黑"/>
                <a:cs typeface="+mn-ea"/>
                <a:sym typeface="+mn-ea"/>
              </a:rPr>
              <a:t>依赖信号分子经体液传送后发挥作用</a:t>
            </a:r>
            <a:r>
              <a:rPr lang="zh-CN" altLang="en-US" sz="2935">
                <a:solidFill>
                  <a:sysClr val="windowText" lastClr="000000"/>
                </a:solidFill>
                <a:latin typeface="Calibri"/>
                <a:ea typeface="微软雅黑"/>
                <a:cs typeface="+mn-ea"/>
                <a:sym typeface="+mn-ea"/>
              </a:rPr>
              <a:t>；神经调节兴奋</a:t>
            </a:r>
            <a:r>
              <a:rPr lang="zh-CN" altLang="en-US" sz="2935">
                <a:solidFill>
                  <a:srgbClr val="FF0000"/>
                </a:solidFill>
                <a:latin typeface="Calibri"/>
                <a:ea typeface="微软雅黑"/>
                <a:cs typeface="+mn-ea"/>
                <a:sym typeface="+mn-ea"/>
              </a:rPr>
              <a:t>传导速度快</a:t>
            </a:r>
            <a:endParaRPr lang="zh-CN" altLang="en-US" sz="2935">
              <a:solidFill>
                <a:srgbClr val="FF0000"/>
              </a:solidFill>
              <a:latin typeface="Calibri"/>
              <a:ea typeface="微软雅黑"/>
              <a:cs typeface="+mn-ea"/>
              <a:sym typeface="+mn-ea"/>
            </a:endParaRPr>
          </a:p>
        </p:txBody>
      </p:sp>
      <p:sp>
        <p:nvSpPr>
          <p:cNvPr id="4" name="右箭头 3"/>
          <p:cNvSpPr/>
          <p:nvPr>
            <p:custDataLst>
              <p:tags r:id="rId16"/>
            </p:custDataLst>
          </p:nvPr>
        </p:nvSpPr>
        <p:spPr>
          <a:xfrm rot="16200000">
            <a:off x="5486400" y="2153073"/>
            <a:ext cx="564727" cy="226907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右箭头 14"/>
          <p:cNvSpPr/>
          <p:nvPr>
            <p:custDataLst>
              <p:tags r:id="rId17"/>
            </p:custDataLst>
          </p:nvPr>
        </p:nvSpPr>
        <p:spPr>
          <a:xfrm rot="16200000">
            <a:off x="8069580" y="2159000"/>
            <a:ext cx="564727" cy="226907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>
            <p:custDataLst>
              <p:tags r:id="rId18"/>
            </p:custDataLst>
          </p:nvPr>
        </p:nvSpPr>
        <p:spPr>
          <a:xfrm>
            <a:off x="6678507" y="966047"/>
            <a:ext cx="5746327" cy="995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>
                <a:solidFill>
                  <a:sysClr val="windowText" lastClr="000000"/>
                </a:solidFill>
                <a:latin typeface="Calibri"/>
                <a:ea typeface="微软雅黑"/>
                <a:cs typeface="+mn-ea"/>
                <a:sym typeface="+mn-ea"/>
              </a:rPr>
              <a:t>体液调节</a:t>
            </a:r>
            <a:r>
              <a:rPr lang="zh-CN" altLang="en-US" sz="2935">
                <a:solidFill>
                  <a:srgbClr val="FF0000"/>
                </a:solidFill>
                <a:latin typeface="Calibri"/>
                <a:ea typeface="微软雅黑"/>
                <a:cs typeface="+mn-ea"/>
                <a:sym typeface="+mn-ea"/>
              </a:rPr>
              <a:t>靶细胞与受体分布较广泛</a:t>
            </a:r>
            <a:r>
              <a:rPr lang="zh-CN" altLang="en-US" sz="2935">
                <a:solidFill>
                  <a:sysClr val="windowText" lastClr="000000"/>
                </a:solidFill>
                <a:latin typeface="Calibri"/>
                <a:ea typeface="微软雅黑"/>
                <a:cs typeface="+mn-ea"/>
                <a:sym typeface="+mn-ea"/>
              </a:rPr>
              <a:t>；神经调节中神经元分布固定。</a:t>
            </a:r>
            <a:endParaRPr lang="zh-CN" altLang="en-US" sz="2935">
              <a:solidFill>
                <a:srgbClr val="FF0000"/>
              </a:solidFill>
              <a:latin typeface="Calibri"/>
              <a:ea typeface="微软雅黑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8" grpId="0"/>
      <p:bldP spid="9" grpId="0"/>
      <p:bldP spid="10" grpId="0"/>
      <p:bldP spid="11" grpId="0"/>
      <p:bldP spid="12" grpId="0"/>
      <p:bldP spid="13" grpId="0"/>
      <p:bldP spid="3" grpId="0"/>
      <p:bldP spid="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https://d.book118.com/915242123330011122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39"/>
</p:tagLst>
</file>

<file path=ppt/tags/tag2.xml><?xml version="1.0" encoding="utf-8"?>
<p:tagLst xmlns:p="http://schemas.openxmlformats.org/presentationml/2006/main">
  <p:tag name="AS_UNIQUEID" val="1740"/>
</p:tagLst>
</file>

<file path=ppt/tags/tag3.xml><?xml version="1.0" encoding="utf-8"?>
<p:tagLst xmlns:p="http://schemas.openxmlformats.org/presentationml/2006/main">
  <p:tag name="AS_UNIQUEID" val="1741"/>
</p:tagLst>
</file>

<file path=ppt/tags/tag4.xml><?xml version="1.0" encoding="utf-8"?>
<p:tagLst xmlns:p="http://schemas.openxmlformats.org/presentationml/2006/main">
  <p:tag name="AS_UNIQUEID" val="1742"/>
</p:tagLst>
</file>

<file path=ppt/tags/tag5.xml><?xml version="1.0" encoding="utf-8"?>
<p:tagLst xmlns:p="http://schemas.openxmlformats.org/presentationml/2006/main">
  <p:tag name="AS_UNIQUEID" val="1743"/>
</p:tagLst>
</file>

<file path=ppt/tags/tag6.xml><?xml version="1.0" encoding="utf-8"?>
<p:tagLst xmlns:p="http://schemas.openxmlformats.org/presentationml/2006/main">
  <p:tag name="AS_UNIQUEID" val="1744"/>
</p:tagLst>
</file>

<file path=ppt/tags/tag7.xml><?xml version="1.0" encoding="utf-8"?>
<p:tagLst xmlns:p="http://schemas.openxmlformats.org/presentationml/2006/main">
  <p:tag name="AS_UNIQUEID" val="1745"/>
</p:tagLst>
</file>

<file path=ppt/tags/tag8.xml><?xml version="1.0" encoding="utf-8"?>
<p:tagLst xmlns:p="http://schemas.openxmlformats.org/presentationml/2006/main">
  <p:tag name="AS_UNIQUEID" val="1746"/>
</p:tagLst>
</file>

<file path=ppt/tags/tag9.xml><?xml version="1.0" encoding="utf-8"?>
<p:tagLst xmlns:p="http://schemas.openxmlformats.org/presentationml/2006/main">
  <p:tag name="AS_UNIQUEID" val="1747"/>
</p:tagLst>
</file>

<file path=ppt/tags/tag10.xml><?xml version="1.0" encoding="utf-8"?>
<p:tagLst xmlns:p="http://schemas.openxmlformats.org/presentationml/2006/main">
  <p:tag name="AS_UNIQUEID" val="1748"/>
</p:tagLst>
</file>

<file path=ppt/tags/tag11.xml><?xml version="1.0" encoding="utf-8"?>
<p:tagLst xmlns:p="http://schemas.openxmlformats.org/presentationml/2006/main">
  <p:tag name="AS_UNIQUEID" val="1749"/>
</p:tagLst>
</file>

<file path=ppt/tags/tag12.xml><?xml version="1.0" encoding="utf-8"?>
<p:tagLst xmlns:p="http://schemas.openxmlformats.org/presentationml/2006/main">
  <p:tag name="AS_UNIQUEID" val="1750"/>
</p:tagLst>
</file>

<file path=ppt/tags/tag13.xml><?xml version="1.0" encoding="utf-8"?>
<p:tagLst xmlns:p="http://schemas.openxmlformats.org/presentationml/2006/main">
  <p:tag name="AS_UNIQUEID" val="1751"/>
</p:tagLst>
</file>

<file path=ppt/tags/tag14.xml><?xml version="1.0" encoding="utf-8"?>
<p:tagLst xmlns:p="http://schemas.openxmlformats.org/presentationml/2006/main">
  <p:tag name="AS_UNIQUEID" val="1752"/>
</p:tagLst>
</file>

<file path=ppt/tags/tag15.xml><?xml version="1.0" encoding="utf-8"?>
<p:tagLst xmlns:p="http://schemas.openxmlformats.org/presentationml/2006/main">
  <p:tag name="AS_UNIQUEID" val="1753"/>
</p:tagLst>
</file>

<file path=ppt/tags/tag16.xml><?xml version="1.0" encoding="utf-8"?>
<p:tagLst xmlns:p="http://schemas.openxmlformats.org/presentationml/2006/main">
  <p:tag name="AS_UNIQUEID" val="1754"/>
</p:tagLst>
</file>

<file path=ppt/tags/tag17.xml><?xml version="1.0" encoding="utf-8"?>
<p:tagLst xmlns:p="http://schemas.openxmlformats.org/presentationml/2006/main">
  <p:tag name="AS_UNIQUEID" val="1755"/>
</p:tagLst>
</file>

<file path=ppt/tags/tag18.xml><?xml version="1.0" encoding="utf-8"?>
<p:tagLst xmlns:p="http://schemas.openxmlformats.org/presentationml/2006/main">
  <p:tag name="AS_UNIQUEID" val="1756"/>
</p:tagLst>
</file>

<file path=ppt/tags/tag19.xml><?xml version="1.0" encoding="utf-8"?>
<p:tagLst xmlns:p="http://schemas.openxmlformats.org/presentationml/2006/main">
  <p:tag name="AS_UNIQUEID" val="1757"/>
</p:tagLst>
</file>

<file path=ppt/tags/tag20.xml><?xml version="1.0" encoding="utf-8"?>
<p:tagLst xmlns:p="http://schemas.openxmlformats.org/presentationml/2006/main">
  <p:tag name="AS_UNIQUEID" val="1758"/>
</p:tagLst>
</file>

<file path=ppt/tags/tag21.xml><?xml version="1.0" encoding="utf-8"?>
<p:tagLst xmlns:p="http://schemas.openxmlformats.org/presentationml/2006/main">
  <p:tag name="AS_UNIQUEID" val="1759"/>
</p:tagLst>
</file>

<file path=ppt/tags/tag22.xml><?xml version="1.0" encoding="utf-8"?>
<p:tagLst xmlns:p="http://schemas.openxmlformats.org/presentationml/2006/main">
  <p:tag name="AS_UNIQUEID" val="1760"/>
</p:tagLst>
</file>

<file path=ppt/tags/tag23.xml><?xml version="1.0" encoding="utf-8"?>
<p:tagLst xmlns:p="http://schemas.openxmlformats.org/presentationml/2006/main">
  <p:tag name="AS_UNIQUEID" val="1761"/>
</p:tagLst>
</file>

<file path=ppt/tags/tag24.xml><?xml version="1.0" encoding="utf-8"?>
<p:tagLst xmlns:p="http://schemas.openxmlformats.org/presentationml/2006/main">
  <p:tag name="AS_UNIQUEID" val="1762"/>
</p:tagLst>
</file>

<file path=ppt/tags/tag25.xml><?xml version="1.0" encoding="utf-8"?>
<p:tagLst xmlns:p="http://schemas.openxmlformats.org/presentationml/2006/main">
  <p:tag name="AS_UNIQUEID" val="1763"/>
</p:tagLst>
</file>

<file path=ppt/tags/tag26.xml><?xml version="1.0" encoding="utf-8"?>
<p:tagLst xmlns:p="http://schemas.openxmlformats.org/presentationml/2006/main">
  <p:tag name="AS_UNIQUEID" val="1764"/>
</p:tagLst>
</file>

<file path=ppt/tags/tag27.xml><?xml version="1.0" encoding="utf-8"?>
<p:tagLst xmlns:p="http://schemas.openxmlformats.org/presentationml/2006/main">
  <p:tag name="AS_UNIQUEID" val="1765"/>
</p:tagLst>
</file>

<file path=ppt/tags/tag28.xml><?xml version="1.0" encoding="utf-8"?>
<p:tagLst xmlns:p="http://schemas.openxmlformats.org/presentationml/2006/main">
  <p:tag name="AS_UNIQUEID" val="1766"/>
</p:tagLst>
</file>

<file path=ppt/tags/tag29.xml><?xml version="1.0" encoding="utf-8"?>
<p:tagLst xmlns:p="http://schemas.openxmlformats.org/presentationml/2006/main">
  <p:tag name="AS_UNIQUEID" val="1767"/>
</p:tagLst>
</file>

<file path=ppt/tags/tag30.xml><?xml version="1.0" encoding="utf-8"?>
<p:tagLst xmlns:p="http://schemas.openxmlformats.org/presentationml/2006/main">
  <p:tag name="AS_UNIQUEID" val="1768"/>
</p:tagLst>
</file>

<file path=ppt/tags/tag31.xml><?xml version="1.0" encoding="utf-8"?>
<p:tagLst xmlns:p="http://schemas.openxmlformats.org/presentationml/2006/main">
  <p:tag name="AS_UNIQUEID" val="1769"/>
</p:tagLst>
</file>

<file path=ppt/tags/tag32.xml><?xml version="1.0" encoding="utf-8"?>
<p:tagLst xmlns:p="http://schemas.openxmlformats.org/presentationml/2006/main">
  <p:tag name="AS_UNIQUEID" val="1770"/>
</p:tagLst>
</file>

<file path=ppt/tags/tag33.xml><?xml version="1.0" encoding="utf-8"?>
<p:tagLst xmlns:p="http://schemas.openxmlformats.org/presentationml/2006/main">
  <p:tag name="AS_UNIQUEID" val="1771"/>
</p:tagLst>
</file>

<file path=ppt/tags/tag34.xml><?xml version="1.0" encoding="utf-8"?>
<p:tagLst xmlns:p="http://schemas.openxmlformats.org/presentationml/2006/main">
  <p:tag name="AS_UNIQUEID" val="1772"/>
</p:tagLst>
</file>

<file path=ppt/tags/tag35.xml><?xml version="1.0" encoding="utf-8"?>
<p:tagLst xmlns:p="http://schemas.openxmlformats.org/presentationml/2006/main">
  <p:tag name="AS_UNIQUEID" val="1773"/>
</p:tagLst>
</file>

<file path=ppt/tags/tag36.xml><?xml version="1.0" encoding="utf-8"?>
<p:tagLst xmlns:p="http://schemas.openxmlformats.org/presentationml/2006/main">
  <p:tag name="AS_UNIQUEID" val="1774"/>
</p:tagLst>
</file>

<file path=ppt/tags/tag37.xml><?xml version="1.0" encoding="utf-8"?>
<p:tagLst xmlns:p="http://schemas.openxmlformats.org/presentationml/2006/main">
  <p:tag name="AS_UNIQUEID" val="1775"/>
</p:tagLst>
</file>

<file path=ppt/tags/tag38.xml><?xml version="1.0" encoding="utf-8"?>
<p:tagLst xmlns:p="http://schemas.openxmlformats.org/presentationml/2006/main">
  <p:tag name="AS_UNIQUEID" val="1776"/>
</p:tagLst>
</file>

<file path=ppt/tags/tag39.xml><?xml version="1.0" encoding="utf-8"?>
<p:tagLst xmlns:p="http://schemas.openxmlformats.org/presentationml/2006/main">
  <p:tag name="AS_UNIQUEID" val="1777"/>
</p:tagLst>
</file>

<file path=ppt/tags/tag40.xml><?xml version="1.0" encoding="utf-8"?>
<p:tagLst xmlns:p="http://schemas.openxmlformats.org/presentationml/2006/main">
  <p:tag name="AS_UNIQUEID" val="1778"/>
</p:tagLst>
</file>

<file path=ppt/tags/tag41.xml><?xml version="1.0" encoding="utf-8"?>
<p:tagLst xmlns:p="http://schemas.openxmlformats.org/presentationml/2006/main">
  <p:tag name="AS_UNIQUEID" val="1779"/>
</p:tagLst>
</file>

<file path=ppt/tags/tag42.xml><?xml version="1.0" encoding="utf-8"?>
<p:tagLst xmlns:p="http://schemas.openxmlformats.org/presentationml/2006/main">
  <p:tag name="AS_UNIQUEID" val="1780"/>
</p:tagLst>
</file>

<file path=ppt/tags/tag43.xml><?xml version="1.0" encoding="utf-8"?>
<p:tagLst xmlns:p="http://schemas.openxmlformats.org/presentationml/2006/main">
  <p:tag name="AS_UNIQUEID" val="1781"/>
</p:tagLst>
</file>

<file path=ppt/tags/tag44.xml><?xml version="1.0" encoding="utf-8"?>
<p:tagLst xmlns:p="http://schemas.openxmlformats.org/presentationml/2006/main">
  <p:tag name="AS_UNIQUEID" val="1782"/>
</p:tagLst>
</file>

<file path=ppt/tags/tag45.xml><?xml version="1.0" encoding="utf-8"?>
<p:tagLst xmlns:p="http://schemas.openxmlformats.org/presentationml/2006/main">
  <p:tag name="AS_UNIQUEID" val="1783"/>
</p:tagLst>
</file>

<file path=ppt/tags/tag46.xml><?xml version="1.0" encoding="utf-8"?>
<p:tagLst xmlns:p="http://schemas.openxmlformats.org/presentationml/2006/main">
  <p:tag name="AS_UNIQUEID" val="1784"/>
</p:tagLst>
</file>

<file path=ppt/tags/tag47.xml><?xml version="1.0" encoding="utf-8"?>
<p:tagLst xmlns:p="http://schemas.openxmlformats.org/presentationml/2006/main">
  <p:tag name="AS_UNIQUEID" val="1785"/>
</p:tagLst>
</file>

<file path=ppt/tags/tag48.xml><?xml version="1.0" encoding="utf-8"?>
<p:tagLst xmlns:p="http://schemas.openxmlformats.org/presentationml/2006/main">
  <p:tag name="AS_UNIQUEID" val="1786"/>
</p:tagLst>
</file>

<file path=ppt/tags/tag49.xml><?xml version="1.0" encoding="utf-8"?>
<p:tagLst xmlns:p="http://schemas.openxmlformats.org/presentationml/2006/main">
  <p:tag name="AS_UNIQUEID" val="1787"/>
</p:tagLst>
</file>

<file path=ppt/tags/tag50.xml><?xml version="1.0" encoding="utf-8"?>
<p:tagLst xmlns:p="http://schemas.openxmlformats.org/presentationml/2006/main">
  <p:tag name="AS_UNIQUEID" val="1788"/>
</p:tagLst>
</file>

<file path=ppt/tags/tag51.xml><?xml version="1.0" encoding="utf-8"?>
<p:tagLst xmlns:p="http://schemas.openxmlformats.org/presentationml/2006/main">
  <p:tag name="AS_UNIQUEID" val="1789"/>
</p:tagLst>
</file>

<file path=ppt/tags/tag52.xml><?xml version="1.0" encoding="utf-8"?>
<p:tagLst xmlns:p="http://schemas.openxmlformats.org/presentationml/2006/main">
  <p:tag name="AS_UNIQUEID" val="1790"/>
</p:tagLst>
</file>

<file path=ppt/tags/tag53.xml><?xml version="1.0" encoding="utf-8"?>
<p:tagLst xmlns:p="http://schemas.openxmlformats.org/presentationml/2006/main">
  <p:tag name="AS_UNIQUEID" val="1791"/>
</p:tagLst>
</file>

<file path=ppt/tags/tag54.xml><?xml version="1.0" encoding="utf-8"?>
<p:tagLst xmlns:p="http://schemas.openxmlformats.org/presentationml/2006/main">
  <p:tag name="AS_UNIQUEID" val="1792"/>
</p:tagLst>
</file>

<file path=ppt/tags/tag55.xml><?xml version="1.0" encoding="utf-8"?>
<p:tagLst xmlns:p="http://schemas.openxmlformats.org/presentationml/2006/main">
  <p:tag name="AS_UNIQUEID" val="1793"/>
</p:tagLst>
</file>

<file path=ppt/tags/tag56.xml><?xml version="1.0" encoding="utf-8"?>
<p:tagLst xmlns:p="http://schemas.openxmlformats.org/presentationml/2006/main">
  <p:tag name="AS_UNIQUEID" val="1794"/>
</p:tagLst>
</file>

<file path=ppt/tags/tag57.xml><?xml version="1.0" encoding="utf-8"?>
<p:tagLst xmlns:p="http://schemas.openxmlformats.org/presentationml/2006/main">
  <p:tag name="AS_UNIQUEID" val="1795"/>
</p:tagLst>
</file>

<file path=ppt/tags/tag58.xml><?xml version="1.0" encoding="utf-8"?>
<p:tagLst xmlns:p="http://schemas.openxmlformats.org/presentationml/2006/main">
  <p:tag name="AS_UNIQUEID" val="1796"/>
</p:tagLst>
</file>

<file path=ppt/tags/tag59.xml><?xml version="1.0" encoding="utf-8"?>
<p:tagLst xmlns:p="http://schemas.openxmlformats.org/presentationml/2006/main">
  <p:tag name="AS_UNIQUEID" val="1797"/>
</p:tagLst>
</file>

<file path=ppt/tags/tag60.xml><?xml version="1.0" encoding="utf-8"?>
<p:tagLst xmlns:p="http://schemas.openxmlformats.org/presentationml/2006/main">
  <p:tag name="AS_UNIQUEID" val="1798"/>
</p:tagLst>
</file>

<file path=ppt/tags/tag61.xml><?xml version="1.0" encoding="utf-8"?>
<p:tagLst xmlns:p="http://schemas.openxmlformats.org/presentationml/2006/main">
  <p:tag name="AS_UNIQUEID" val="1799"/>
</p:tagLst>
</file>

<file path=ppt/tags/tag62.xml><?xml version="1.0" encoding="utf-8"?>
<p:tagLst xmlns:p="http://schemas.openxmlformats.org/presentationml/2006/main">
  <p:tag name="AS_UNIQUEID" val="1800"/>
</p:tagLst>
</file>

<file path=ppt/tags/tag63.xml><?xml version="1.0" encoding="utf-8"?>
<p:tagLst xmlns:p="http://schemas.openxmlformats.org/presentationml/2006/main">
  <p:tag name="AS_UNIQUEID" val="1801"/>
</p:tagLst>
</file>

<file path=ppt/tags/tag64.xml><?xml version="1.0" encoding="utf-8"?>
<p:tagLst xmlns:p="http://schemas.openxmlformats.org/presentationml/2006/main">
  <p:tag name="AS_UNIQUEID" val="1802"/>
</p:tagLst>
</file>

<file path=ppt/tags/tag65.xml><?xml version="1.0" encoding="utf-8"?>
<p:tagLst xmlns:p="http://schemas.openxmlformats.org/presentationml/2006/main">
  <p:tag name="AS_UNIQUEID" val="1803"/>
</p:tagLst>
</file>

<file path=ppt/tags/tag66.xml><?xml version="1.0" encoding="utf-8"?>
<p:tagLst xmlns:p="http://schemas.openxmlformats.org/presentationml/2006/main">
  <p:tag name="AS_UNIQUEID" val="1804"/>
</p:tagLst>
</file>

<file path=ppt/tags/tag67.xml><?xml version="1.0" encoding="utf-8"?>
<p:tagLst xmlns:p="http://schemas.openxmlformats.org/presentationml/2006/main">
  <p:tag name="AS_UNIQUEID" val="1805"/>
</p:tagLst>
</file>

<file path=ppt/tags/tag68.xml><?xml version="1.0" encoding="utf-8"?>
<p:tagLst xmlns:p="http://schemas.openxmlformats.org/presentationml/2006/main">
  <p:tag name="AS_UNIQUEID" val="1806"/>
</p:tagLst>
</file>

<file path=ppt/tags/tag69.xml><?xml version="1.0" encoding="utf-8"?>
<p:tagLst xmlns:p="http://schemas.openxmlformats.org/presentationml/2006/main">
  <p:tag name="AS_UNIQUEID" val="1807"/>
</p:tagLst>
</file>

<file path=ppt/tags/tag70.xml><?xml version="1.0" encoding="utf-8"?>
<p:tagLst xmlns:p="http://schemas.openxmlformats.org/presentationml/2006/main">
  <p:tag name="AS_UNIQUEID" val="1808"/>
</p:tagLst>
</file>

<file path=ppt/tags/tag71.xml><?xml version="1.0" encoding="utf-8"?>
<p:tagLst xmlns:p="http://schemas.openxmlformats.org/presentationml/2006/main">
  <p:tag name="AS_UNIQUEID" val="1809"/>
</p:tagLst>
</file>

<file path=ppt/tags/tag72.xml><?xml version="1.0" encoding="utf-8"?>
<p:tagLst xmlns:p="http://schemas.openxmlformats.org/presentationml/2006/main">
  <p:tag name="AS_UNIQUEID" val="1810"/>
</p:tagLst>
</file>

<file path=ppt/tags/tag73.xml><?xml version="1.0" encoding="utf-8"?>
<p:tagLst xmlns:p="http://schemas.openxmlformats.org/presentationml/2006/main">
  <p:tag name="AS_UNIQUEID" val="1811"/>
</p:tagLst>
</file>

<file path=ppt/tags/tag74.xml><?xml version="1.0" encoding="utf-8"?>
<p:tagLst xmlns:p="http://schemas.openxmlformats.org/presentationml/2006/main">
  <p:tag name="AS_UNIQUEID" val="1812"/>
</p:tagLst>
</file>

<file path=ppt/tags/tag75.xml><?xml version="1.0" encoding="utf-8"?>
<p:tagLst xmlns:p="http://schemas.openxmlformats.org/presentationml/2006/main">
  <p:tag name="AS_UNIQUEID" val="1813"/>
</p:tagLst>
</file>

<file path=ppt/tags/tag76.xml><?xml version="1.0" encoding="utf-8"?>
<p:tagLst xmlns:p="http://schemas.openxmlformats.org/presentationml/2006/main">
  <p:tag name="AS_UNIQUEID" val="1708"/>
</p:tagLst>
</file>

<file path=ppt/tags/tag77.xml><?xml version="1.0" encoding="utf-8"?>
<p:tagLst xmlns:p="http://schemas.openxmlformats.org/presentationml/2006/main">
  <p:tag name="AS_UNIQUEID" val="713"/>
</p:tagLst>
</file>

<file path=ppt/tags/tag78.xml><?xml version="1.0" encoding="utf-8"?>
<p:tagLst xmlns:p="http://schemas.openxmlformats.org/presentationml/2006/main">
  <p:tag name="AS_UNIQUEID" val="714"/>
</p:tagLst>
</file>

<file path=ppt/tags/tag79.xml><?xml version="1.0" encoding="utf-8"?>
<p:tagLst xmlns:p="http://schemas.openxmlformats.org/presentationml/2006/main">
  <p:tag name="AS_UNIQUEID" val="715"/>
</p:tagLst>
</file>

<file path=ppt/tags/tag80.xml><?xml version="1.0" encoding="utf-8"?>
<p:tagLst xmlns:p="http://schemas.openxmlformats.org/presentationml/2006/main">
  <p:tag name="AS_UNIQUEID" val="716"/>
</p:tagLst>
</file>

<file path=ppt/tags/tag81.xml><?xml version="1.0" encoding="utf-8"?>
<p:tagLst xmlns:p="http://schemas.openxmlformats.org/presentationml/2006/main">
  <p:tag name="AS_UNIQUEID" val="717"/>
</p:tagLst>
</file>

<file path=ppt/tags/tag82.xml><?xml version="1.0" encoding="utf-8"?>
<p:tagLst xmlns:p="http://schemas.openxmlformats.org/presentationml/2006/main">
  <p:tag name="AS_UNIQUEID" val="1709"/>
</p:tagLst>
</file>

<file path=ppt/tags/tag83.xml><?xml version="1.0" encoding="utf-8"?>
<p:tagLst xmlns:p="http://schemas.openxmlformats.org/presentationml/2006/main">
  <p:tag name="AS_UNIQUEID" val="719"/>
</p:tagLst>
</file>

<file path=ppt/tags/tag84.xml><?xml version="1.0" encoding="utf-8"?>
<p:tagLst xmlns:p="http://schemas.openxmlformats.org/presentationml/2006/main">
  <p:tag name="AS_UNIQUEID" val="720"/>
</p:tagLst>
</file>

<file path=ppt/tags/tag85.xml><?xml version="1.0" encoding="utf-8"?>
<p:tagLst xmlns:p="http://schemas.openxmlformats.org/presentationml/2006/main">
  <p:tag name="AS_UNIQUEID" val="721"/>
</p:tagLst>
</file>

<file path=ppt/tags/tag86.xml><?xml version="1.0" encoding="utf-8"?>
<p:tagLst xmlns:p="http://schemas.openxmlformats.org/presentationml/2006/main">
  <p:tag name="AS_UNIQUEID" val="722"/>
</p:tagLst>
</file>

<file path=ppt/tags/tag87.xml><?xml version="1.0" encoding="utf-8"?>
<p:tagLst xmlns:p="http://schemas.openxmlformats.org/presentationml/2006/main">
  <p:tag name="AS_UNIQUEID" val="723"/>
</p:tagLst>
</file>

<file path=ppt/tags/tag88.xml><?xml version="1.0" encoding="utf-8"?>
<p:tagLst xmlns:p="http://schemas.openxmlformats.org/presentationml/2006/main">
  <p:tag name="AS_UNIQUEID" val="1710"/>
</p:tagLst>
</file>

<file path=ppt/tags/tag89.xml><?xml version="1.0" encoding="utf-8"?>
<p:tagLst xmlns:p="http://schemas.openxmlformats.org/presentationml/2006/main">
  <p:tag name="AS_UNIQUEID" val="725"/>
</p:tagLst>
</file>

<file path=ppt/tags/tag90.xml><?xml version="1.0" encoding="utf-8"?>
<p:tagLst xmlns:p="http://schemas.openxmlformats.org/presentationml/2006/main">
  <p:tag name="AS_UNIQUEID" val="726"/>
</p:tagLst>
</file>

<file path=ppt/tags/tag91.xml><?xml version="1.0" encoding="utf-8"?>
<p:tagLst xmlns:p="http://schemas.openxmlformats.org/presentationml/2006/main">
  <p:tag name="AS_UNIQUEID" val="727"/>
</p:tagLst>
</file>

<file path=ppt/tags/tag92.xml><?xml version="1.0" encoding="utf-8"?>
<p:tagLst xmlns:p="http://schemas.openxmlformats.org/presentationml/2006/main">
  <p:tag name="AS_UNIQUEID" val="728"/>
</p:tagLst>
</file>

<file path=ppt/tags/tag93.xml><?xml version="1.0" encoding="utf-8"?>
<p:tagLst xmlns:p="http://schemas.openxmlformats.org/presentationml/2006/main">
  <p:tag name="AS_UNIQUEID" val="729"/>
</p:tagLst>
</file>

<file path=ppt/tags/tag94.xml><?xml version="1.0" encoding="utf-8"?>
<p:tagLst xmlns:p="http://schemas.openxmlformats.org/presentationml/2006/main">
  <p:tag name="AS_UNIQUEID" val="1711"/>
</p:tagLst>
</file>

<file path=ppt/tags/tag95.xml><?xml version="1.0" encoding="utf-8"?>
<p:tagLst xmlns:p="http://schemas.openxmlformats.org/presentationml/2006/main">
  <p:tag name="AS_UNIQUEID" val="731"/>
</p:tagLst>
</file>

<file path=ppt/tags/tag96.xml><?xml version="1.0" encoding="utf-8"?>
<p:tagLst xmlns:p="http://schemas.openxmlformats.org/presentationml/2006/main">
  <p:tag name="AS_UNIQUEID" val="732"/>
</p:tagLst>
</file>

<file path=ppt/tags/tag97.xml><?xml version="1.0" encoding="utf-8"?>
<p:tagLst xmlns:p="http://schemas.openxmlformats.org/presentationml/2006/main">
  <p:tag name="AS_UNIQUEID" val="733"/>
</p:tagLst>
</file>

<file path=ppt/tags/tag98.xml><?xml version="1.0" encoding="utf-8"?>
<p:tagLst xmlns:p="http://schemas.openxmlformats.org/presentationml/2006/main">
  <p:tag name="AS_UNIQUEID" val="734"/>
</p:tagLst>
</file>

<file path=ppt/tags/tag99.xml><?xml version="1.0" encoding="utf-8"?>
<p:tagLst xmlns:p="http://schemas.openxmlformats.org/presentationml/2006/main">
  <p:tag name="AS_UNIQUEID" val="735"/>
</p:tagLst>
</file>

<file path=ppt/tags/tag100.xml><?xml version="1.0" encoding="utf-8"?>
<p:tagLst xmlns:p="http://schemas.openxmlformats.org/presentationml/2006/main">
  <p:tag name="AS_UNIQUEID" val="736"/>
</p:tagLst>
</file>

<file path=ppt/tags/tag101.xml><?xml version="1.0" encoding="utf-8"?>
<p:tagLst xmlns:p="http://schemas.openxmlformats.org/presentationml/2006/main">
  <p:tag name="AS_UNIQUEID" val="1712"/>
</p:tagLst>
</file>

<file path=ppt/tags/tag102.xml><?xml version="1.0" encoding="utf-8"?>
<p:tagLst xmlns:p="http://schemas.openxmlformats.org/presentationml/2006/main">
  <p:tag name="AS_UNIQUEID" val="738"/>
</p:tagLst>
</file>

<file path=ppt/tags/tag103.xml><?xml version="1.0" encoding="utf-8"?>
<p:tagLst xmlns:p="http://schemas.openxmlformats.org/presentationml/2006/main">
  <p:tag name="AS_UNIQUEID" val="739"/>
</p:tagLst>
</file>

<file path=ppt/tags/tag104.xml><?xml version="1.0" encoding="utf-8"?>
<p:tagLst xmlns:p="http://schemas.openxmlformats.org/presentationml/2006/main">
  <p:tag name="AS_UNIQUEID" val="740"/>
</p:tagLst>
</file>

<file path=ppt/tags/tag105.xml><?xml version="1.0" encoding="utf-8"?>
<p:tagLst xmlns:p="http://schemas.openxmlformats.org/presentationml/2006/main">
  <p:tag name="AS_UNIQUEID" val="741"/>
</p:tagLst>
</file>

<file path=ppt/tags/tag106.xml><?xml version="1.0" encoding="utf-8"?>
<p:tagLst xmlns:p="http://schemas.openxmlformats.org/presentationml/2006/main">
  <p:tag name="AS_UNIQUEID" val="742"/>
</p:tagLst>
</file>

<file path=ppt/tags/tag107.xml><?xml version="1.0" encoding="utf-8"?>
<p:tagLst xmlns:p="http://schemas.openxmlformats.org/presentationml/2006/main">
  <p:tag name="AS_UNIQUEID" val="743"/>
</p:tagLst>
</file>

<file path=ppt/tags/tag108.xml><?xml version="1.0" encoding="utf-8"?>
<p:tagLst xmlns:p="http://schemas.openxmlformats.org/presentationml/2006/main">
  <p:tag name="AS_UNIQUEID" val="744"/>
</p:tagLst>
</file>

<file path=ppt/tags/tag109.xml><?xml version="1.0" encoding="utf-8"?>
<p:tagLst xmlns:p="http://schemas.openxmlformats.org/presentationml/2006/main">
  <p:tag name="AS_UNIQUEID" val="745"/>
</p:tagLst>
</file>

<file path=ppt/tags/tag110.xml><?xml version="1.0" encoding="utf-8"?>
<p:tagLst xmlns:p="http://schemas.openxmlformats.org/presentationml/2006/main">
  <p:tag name="AS_UNIQUEID" val="1713"/>
</p:tagLst>
</file>

<file path=ppt/tags/tag111.xml><?xml version="1.0" encoding="utf-8"?>
<p:tagLst xmlns:p="http://schemas.openxmlformats.org/presentationml/2006/main">
  <p:tag name="AS_UNIQUEID" val="747"/>
</p:tagLst>
</file>

<file path=ppt/tags/tag112.xml><?xml version="1.0" encoding="utf-8"?>
<p:tagLst xmlns:p="http://schemas.openxmlformats.org/presentationml/2006/main">
  <p:tag name="AS_UNIQUEID" val="748"/>
</p:tagLst>
</file>

<file path=ppt/tags/tag113.xml><?xml version="1.0" encoding="utf-8"?>
<p:tagLst xmlns:p="http://schemas.openxmlformats.org/presentationml/2006/main">
  <p:tag name="AS_UNIQUEID" val="749"/>
</p:tagLst>
</file>

<file path=ppt/tags/tag114.xml><?xml version="1.0" encoding="utf-8"?>
<p:tagLst xmlns:p="http://schemas.openxmlformats.org/presentationml/2006/main">
  <p:tag name="AS_UNIQUEID" val="750"/>
</p:tagLst>
</file>

<file path=ppt/tags/tag115.xml><?xml version="1.0" encoding="utf-8"?>
<p:tagLst xmlns:p="http://schemas.openxmlformats.org/presentationml/2006/main">
  <p:tag name="AS_UNIQUEID" val="1714"/>
</p:tagLst>
</file>

<file path=ppt/tags/tag116.xml><?xml version="1.0" encoding="utf-8"?>
<p:tagLst xmlns:p="http://schemas.openxmlformats.org/presentationml/2006/main">
  <p:tag name="AS_UNIQUEID" val="752"/>
</p:tagLst>
</file>

<file path=ppt/tags/tag117.xml><?xml version="1.0" encoding="utf-8"?>
<p:tagLst xmlns:p="http://schemas.openxmlformats.org/presentationml/2006/main">
  <p:tag name="AS_UNIQUEID" val="753"/>
</p:tagLst>
</file>

<file path=ppt/tags/tag118.xml><?xml version="1.0" encoding="utf-8"?>
<p:tagLst xmlns:p="http://schemas.openxmlformats.org/presentationml/2006/main">
  <p:tag name="AS_UNIQUEID" val="754"/>
</p:tagLst>
</file>

<file path=ppt/tags/tag119.xml><?xml version="1.0" encoding="utf-8"?>
<p:tagLst xmlns:p="http://schemas.openxmlformats.org/presentationml/2006/main">
  <p:tag name="AS_UNIQUEID" val="1715"/>
</p:tagLst>
</file>

<file path=ppt/tags/tag120.xml><?xml version="1.0" encoding="utf-8"?>
<p:tagLst xmlns:p="http://schemas.openxmlformats.org/presentationml/2006/main">
  <p:tag name="AS_UNIQUEID" val="756"/>
</p:tagLst>
</file>

<file path=ppt/tags/tag121.xml><?xml version="1.0" encoding="utf-8"?>
<p:tagLst xmlns:p="http://schemas.openxmlformats.org/presentationml/2006/main">
  <p:tag name="AS_UNIQUEID" val="757"/>
</p:tagLst>
</file>

<file path=ppt/tags/tag122.xml><?xml version="1.0" encoding="utf-8"?>
<p:tagLst xmlns:p="http://schemas.openxmlformats.org/presentationml/2006/main">
  <p:tag name="AS_UNIQUEID" val="758"/>
</p:tagLst>
</file>

<file path=ppt/tags/tag123.xml><?xml version="1.0" encoding="utf-8"?>
<p:tagLst xmlns:p="http://schemas.openxmlformats.org/presentationml/2006/main">
  <p:tag name="AS_UNIQUEID" val="759"/>
</p:tagLst>
</file>

<file path=ppt/tags/tag124.xml><?xml version="1.0" encoding="utf-8"?>
<p:tagLst xmlns:p="http://schemas.openxmlformats.org/presentationml/2006/main">
  <p:tag name="AS_UNIQUEID" val="760"/>
</p:tagLst>
</file>

<file path=ppt/tags/tag125.xml><?xml version="1.0" encoding="utf-8"?>
<p:tagLst xmlns:p="http://schemas.openxmlformats.org/presentationml/2006/main">
  <p:tag name="AS_UNIQUEID" val="761"/>
</p:tagLst>
</file>

<file path=ppt/tags/tag126.xml><?xml version="1.0" encoding="utf-8"?>
<p:tagLst xmlns:p="http://schemas.openxmlformats.org/presentationml/2006/main">
  <p:tag name="AS_UNIQUEID" val="1716"/>
</p:tagLst>
</file>

<file path=ppt/tags/tag127.xml><?xml version="1.0" encoding="utf-8"?>
<p:tagLst xmlns:p="http://schemas.openxmlformats.org/presentationml/2006/main">
  <p:tag name="AS_UNIQUEID" val="763"/>
</p:tagLst>
</file>

<file path=ppt/tags/tag128.xml><?xml version="1.0" encoding="utf-8"?>
<p:tagLst xmlns:p="http://schemas.openxmlformats.org/presentationml/2006/main">
  <p:tag name="AS_UNIQUEID" val="764"/>
</p:tagLst>
</file>

<file path=ppt/tags/tag129.xml><?xml version="1.0" encoding="utf-8"?>
<p:tagLst xmlns:p="http://schemas.openxmlformats.org/presentationml/2006/main">
  <p:tag name="AS_UNIQUEID" val="765"/>
</p:tagLst>
</file>

<file path=ppt/tags/tag130.xml><?xml version="1.0" encoding="utf-8"?>
<p:tagLst xmlns:p="http://schemas.openxmlformats.org/presentationml/2006/main">
  <p:tag name="AS_UNIQUEID" val="766"/>
</p:tagLst>
</file>

<file path=ppt/tags/tag131.xml><?xml version="1.0" encoding="utf-8"?>
<p:tagLst xmlns:p="http://schemas.openxmlformats.org/presentationml/2006/main">
  <p:tag name="AS_UNIQUEID" val="767"/>
</p:tagLst>
</file>

<file path=ppt/tags/tag132.xml><?xml version="1.0" encoding="utf-8"?>
<p:tagLst xmlns:p="http://schemas.openxmlformats.org/presentationml/2006/main">
  <p:tag name="AS_UNIQUEID" val="768"/>
</p:tagLst>
</file>

<file path=ppt/tags/tag133.xml><?xml version="1.0" encoding="utf-8"?>
<p:tagLst xmlns:p="http://schemas.openxmlformats.org/presentationml/2006/main">
  <p:tag name="AS_UNIQUEID" val="1717"/>
</p:tagLst>
</file>

<file path=ppt/tags/tag134.xml><?xml version="1.0" encoding="utf-8"?>
<p:tagLst xmlns:p="http://schemas.openxmlformats.org/presentationml/2006/main">
  <p:tag name="AS_UNIQUEID" val="770"/>
</p:tagLst>
</file>

<file path=ppt/tags/tag135.xml><?xml version="1.0" encoding="utf-8"?>
<p:tagLst xmlns:p="http://schemas.openxmlformats.org/presentationml/2006/main">
  <p:tag name="AS_UNIQUEID" val="771"/>
</p:tagLst>
</file>

<file path=ppt/tags/tag136.xml><?xml version="1.0" encoding="utf-8"?>
<p:tagLst xmlns:p="http://schemas.openxmlformats.org/presentationml/2006/main">
  <p:tag name="AS_UNIQUEID" val="772"/>
</p:tagLst>
</file>

<file path=ppt/tags/tag137.xml><?xml version="1.0" encoding="utf-8"?>
<p:tagLst xmlns:p="http://schemas.openxmlformats.org/presentationml/2006/main">
  <p:tag name="AS_UNIQUEID" val="773"/>
</p:tagLst>
</file>

<file path=ppt/tags/tag138.xml><?xml version="1.0" encoding="utf-8"?>
<p:tagLst xmlns:p="http://schemas.openxmlformats.org/presentationml/2006/main">
  <p:tag name="AS_UNIQUEID" val="774"/>
</p:tagLst>
</file>

<file path=ppt/tags/tag139.xml><?xml version="1.0" encoding="utf-8"?>
<p:tagLst xmlns:p="http://schemas.openxmlformats.org/presentationml/2006/main">
  <p:tag name="AS_UNIQUEID" val="1718"/>
</p:tagLst>
</file>

<file path=ppt/tags/tag140.xml><?xml version="1.0" encoding="utf-8"?>
<p:tagLst xmlns:p="http://schemas.openxmlformats.org/presentationml/2006/main">
  <p:tag name="AS_UNIQUEID" val="776"/>
</p:tagLst>
</file>

<file path=ppt/tags/tag141.xml><?xml version="1.0" encoding="utf-8"?>
<p:tagLst xmlns:p="http://schemas.openxmlformats.org/presentationml/2006/main">
  <p:tag name="AS_UNIQUEID" val="777"/>
</p:tagLst>
</file>

<file path=ppt/tags/tag142.xml><?xml version="1.0" encoding="utf-8"?>
<p:tagLst xmlns:p="http://schemas.openxmlformats.org/presentationml/2006/main">
  <p:tag name="AS_UNIQUEID" val="778"/>
</p:tagLst>
</file>

<file path=ppt/tags/tag143.xml><?xml version="1.0" encoding="utf-8"?>
<p:tagLst xmlns:p="http://schemas.openxmlformats.org/presentationml/2006/main">
  <p:tag name="AS_UNIQUEID" val="779"/>
</p:tagLst>
</file>

<file path=ppt/tags/tag144.xml><?xml version="1.0" encoding="utf-8"?>
<p:tagLst xmlns:p="http://schemas.openxmlformats.org/presentationml/2006/main">
  <p:tag name="AS_UNIQUEID" val="780"/>
</p:tagLst>
</file>

<file path=ppt/tags/tag145.xml><?xml version="1.0" encoding="utf-8"?>
<p:tagLst xmlns:p="http://schemas.openxmlformats.org/presentationml/2006/main">
  <p:tag name="AS_UNIQUEID" val="1719"/>
</p:tagLst>
</file>

<file path=ppt/tags/tag146.xml><?xml version="1.0" encoding="utf-8"?>
<p:tagLst xmlns:p="http://schemas.openxmlformats.org/presentationml/2006/main">
  <p:tag name="AS_UNIQUEID" val="782"/>
</p:tagLst>
</file>

<file path=ppt/tags/tag147.xml><?xml version="1.0" encoding="utf-8"?>
<p:tagLst xmlns:p="http://schemas.openxmlformats.org/presentationml/2006/main">
  <p:tag name="AS_UNIQUEID" val="783"/>
</p:tagLst>
</file>

<file path=ppt/tags/tag148.xml><?xml version="1.0" encoding="utf-8"?>
<p:tagLst xmlns:p="http://schemas.openxmlformats.org/presentationml/2006/main">
  <p:tag name="AS_UNIQUEID" val="784"/>
</p:tagLst>
</file>

<file path=ppt/tags/tag149.xml><?xml version="1.0" encoding="utf-8"?>
<p:tagLst xmlns:p="http://schemas.openxmlformats.org/presentationml/2006/main">
  <p:tag name="AS_UNIQUEID" val="785"/>
</p:tagLst>
</file>

<file path=ppt/tags/tag150.xml><?xml version="1.0" encoding="utf-8"?>
<p:tagLst xmlns:p="http://schemas.openxmlformats.org/presentationml/2006/main">
  <p:tag name="AS_UNIQUEID" val="786"/>
</p:tagLst>
</file>

<file path=ppt/tags/tag151.xml><?xml version="1.0" encoding="utf-8"?>
<p:tagLst xmlns:p="http://schemas.openxmlformats.org/presentationml/2006/main">
  <p:tag name="AS_UNIQUEID" val="1720"/>
</p:tagLst>
</file>

<file path=ppt/tags/tag152.xml><?xml version="1.0" encoding="utf-8"?>
<p:tagLst xmlns:p="http://schemas.openxmlformats.org/presentationml/2006/main">
  <p:tag name="AS_UNIQUEID" val="788"/>
</p:tagLst>
</file>

<file path=ppt/tags/tag153.xml><?xml version="1.0" encoding="utf-8"?>
<p:tagLst xmlns:p="http://schemas.openxmlformats.org/presentationml/2006/main">
  <p:tag name="AS_UNIQUEID" val="789"/>
</p:tagLst>
</file>

<file path=ppt/tags/tag154.xml><?xml version="1.0" encoding="utf-8"?>
<p:tagLst xmlns:p="http://schemas.openxmlformats.org/presentationml/2006/main">
  <p:tag name="AS_UNIQUEID" val="790"/>
</p:tagLst>
</file>

<file path=ppt/tags/tag155.xml><?xml version="1.0" encoding="utf-8"?>
<p:tagLst xmlns:p="http://schemas.openxmlformats.org/presentationml/2006/main">
  <p:tag name="AS_UNIQUEID" val="791"/>
</p:tagLst>
</file>

<file path=ppt/tags/tag156.xml><?xml version="1.0" encoding="utf-8"?>
<p:tagLst xmlns:p="http://schemas.openxmlformats.org/presentationml/2006/main">
  <p:tag name="AS_UNIQUEID" val="1721"/>
</p:tagLst>
</file>

<file path=ppt/tags/tag157.xml><?xml version="1.0" encoding="utf-8"?>
<p:tagLst xmlns:p="http://schemas.openxmlformats.org/presentationml/2006/main">
  <p:tag name="AS_UNIQUEID" val="793"/>
</p:tagLst>
</file>

<file path=ppt/tags/tag158.xml><?xml version="1.0" encoding="utf-8"?>
<p:tagLst xmlns:p="http://schemas.openxmlformats.org/presentationml/2006/main">
  <p:tag name="AS_UNIQUEID" val="794"/>
</p:tagLst>
</file>

<file path=ppt/tags/tag159.xml><?xml version="1.0" encoding="utf-8"?>
<p:tagLst xmlns:p="http://schemas.openxmlformats.org/presentationml/2006/main">
  <p:tag name="AS_UNIQUEID" val="795"/>
</p:tagLst>
</file>

<file path=ppt/tags/tag160.xml><?xml version="1.0" encoding="utf-8"?>
<p:tagLst xmlns:p="http://schemas.openxmlformats.org/presentationml/2006/main">
  <p:tag name="AS_UNIQUEID" val="796"/>
</p:tagLst>
</file>

<file path=ppt/tags/tag161.xml><?xml version="1.0" encoding="utf-8"?>
<p:tagLst xmlns:p="http://schemas.openxmlformats.org/presentationml/2006/main">
  <p:tag name="AS_UNIQUEID" val="797"/>
</p:tagLst>
</file>

<file path=ppt/tags/tag162.xml><?xml version="1.0" encoding="utf-8"?>
<p:tagLst xmlns:p="http://schemas.openxmlformats.org/presentationml/2006/main">
  <p:tag name="AS_UNIQUEID" val="798"/>
</p:tagLst>
</file>

<file path=ppt/tags/tag163.xml><?xml version="1.0" encoding="utf-8"?>
<p:tagLst xmlns:p="http://schemas.openxmlformats.org/presentationml/2006/main">
  <p:tag name="AS_UNIQUEID" val="1724"/>
</p:tagLst>
</file>

<file path=ppt/tags/tag164.xml><?xml version="1.0" encoding="utf-8"?>
<p:tagLst xmlns:p="http://schemas.openxmlformats.org/presentationml/2006/main">
  <p:tag name="AS_UNIQUEID" val="1455"/>
</p:tagLst>
</file>

<file path=ppt/tags/tag165.xml><?xml version="1.0" encoding="utf-8"?>
<p:tagLst xmlns:p="http://schemas.openxmlformats.org/presentationml/2006/main">
  <p:tag name="AS_UNIQUEID" val="1456"/>
</p:tagLst>
</file>

<file path=ppt/tags/tag166.xml><?xml version="1.0" encoding="utf-8"?>
<p:tagLst xmlns:p="http://schemas.openxmlformats.org/presentationml/2006/main">
  <p:tag name="AS_UNIQUEID" val="1457"/>
</p:tagLst>
</file>

<file path=ppt/tags/tag167.xml><?xml version="1.0" encoding="utf-8"?>
<p:tagLst xmlns:p="http://schemas.openxmlformats.org/presentationml/2006/main">
  <p:tag name="AS_UNIQUEID" val="1458"/>
</p:tagLst>
</file>

<file path=ppt/tags/tag168.xml><?xml version="1.0" encoding="utf-8"?>
<p:tagLst xmlns:p="http://schemas.openxmlformats.org/presentationml/2006/main">
  <p:tag name="AS_UNIQUEID" val="1459"/>
</p:tagLst>
</file>

<file path=ppt/tags/tag169.xml><?xml version="1.0" encoding="utf-8"?>
<p:tagLst xmlns:p="http://schemas.openxmlformats.org/presentationml/2006/main">
  <p:tag name="AS_UNIQUEID" val="1460"/>
</p:tagLst>
</file>

<file path=ppt/tags/tag170.xml><?xml version="1.0" encoding="utf-8"?>
<p:tagLst xmlns:p="http://schemas.openxmlformats.org/presentationml/2006/main">
  <p:tag name="AS_UNIQUEID" val="1722"/>
</p:tagLst>
</file>

<file path=ppt/tags/tag171.xml><?xml version="1.0" encoding="utf-8"?>
<p:tagLst xmlns:p="http://schemas.openxmlformats.org/presentationml/2006/main">
  <p:tag name="AS_UNIQUEID" val="1467"/>
</p:tagLst>
</file>

<file path=ppt/tags/tag172.xml><?xml version="1.0" encoding="utf-8"?>
<p:tagLst xmlns:p="http://schemas.openxmlformats.org/presentationml/2006/main">
  <p:tag name="AS_UNIQUEID" val="1468"/>
</p:tagLst>
</file>

<file path=ppt/tags/tag173.xml><?xml version="1.0" encoding="utf-8"?>
<p:tagLst xmlns:p="http://schemas.openxmlformats.org/presentationml/2006/main">
  <p:tag name="AS_UNIQUEID" val="1469"/>
</p:tagLst>
</file>

<file path=ppt/tags/tag174.xml><?xml version="1.0" encoding="utf-8"?>
<p:tagLst xmlns:p="http://schemas.openxmlformats.org/presentationml/2006/main">
  <p:tag name="AS_UNIQUEID" val="1723"/>
</p:tagLst>
</file>

<file path=ppt/tags/tag175.xml><?xml version="1.0" encoding="utf-8"?>
<p:tagLst xmlns:p="http://schemas.openxmlformats.org/presentationml/2006/main">
  <p:tag name="AS_UNIQUEID" val="1471"/>
</p:tagLst>
</file>

<file path=ppt/tags/tag176.xml><?xml version="1.0" encoding="utf-8"?>
<p:tagLst xmlns:p="http://schemas.openxmlformats.org/presentationml/2006/main">
  <p:tag name="AS_UNIQUEID" val="1472"/>
</p:tagLst>
</file>

<file path=ppt/tags/tag177.xml><?xml version="1.0" encoding="utf-8"?>
<p:tagLst xmlns:p="http://schemas.openxmlformats.org/presentationml/2006/main">
  <p:tag name="AS_UNIQUEID" val="1473"/>
</p:tagLst>
</file>

<file path=ppt/tags/tag178.xml><?xml version="1.0" encoding="utf-8"?>
<p:tagLst xmlns:p="http://schemas.openxmlformats.org/presentationml/2006/main">
  <p:tag name="AS_UNIQUEID" val="1725"/>
</p:tagLst>
</file>

<file path=ppt/tags/tag179.xml><?xml version="1.0" encoding="utf-8"?>
<p:tagLst xmlns:p="http://schemas.openxmlformats.org/presentationml/2006/main">
  <p:tag name="AS_UNIQUEID" val="1475"/>
</p:tagLst>
</file>

<file path=ppt/tags/tag180.xml><?xml version="1.0" encoding="utf-8"?>
<p:tagLst xmlns:p="http://schemas.openxmlformats.org/presentationml/2006/main">
  <p:tag name="AS_UNIQUEID" val="1476"/>
</p:tagLst>
</file>

<file path=ppt/tags/tag181.xml><?xml version="1.0" encoding="utf-8"?>
<p:tagLst xmlns:p="http://schemas.openxmlformats.org/presentationml/2006/main">
  <p:tag name="AS_UNIQUEID" val="1477"/>
</p:tagLst>
</file>

<file path=ppt/tags/tag182.xml><?xml version="1.0" encoding="utf-8"?>
<p:tagLst xmlns:p="http://schemas.openxmlformats.org/presentationml/2006/main">
  <p:tag name="AS_UNIQUEID" val="1478"/>
</p:tagLst>
</file>

<file path=ppt/tags/tag183.xml><?xml version="1.0" encoding="utf-8"?>
<p:tagLst xmlns:p="http://schemas.openxmlformats.org/presentationml/2006/main">
  <p:tag name="AS_UNIQUEID" val="1726"/>
</p:tagLst>
</file>

<file path=ppt/tags/tag184.xml><?xml version="1.0" encoding="utf-8"?>
<p:tagLst xmlns:p="http://schemas.openxmlformats.org/presentationml/2006/main">
  <p:tag name="AS_UNIQUEID" val="1480"/>
</p:tagLst>
</file>

<file path=ppt/tags/tag185.xml><?xml version="1.0" encoding="utf-8"?>
<p:tagLst xmlns:p="http://schemas.openxmlformats.org/presentationml/2006/main">
  <p:tag name="AS_UNIQUEID" val="1481"/>
  <p:tag name="KSO_WM_BEAUTIFY_FLAG" val=""/>
</p:tagLst>
</file>

<file path=ppt/tags/tag186.xml><?xml version="1.0" encoding="utf-8"?>
<p:tagLst xmlns:p="http://schemas.openxmlformats.org/presentationml/2006/main">
  <p:tag name="AS_UNIQUEID" val="1727"/>
</p:tagLst>
</file>

<file path=ppt/tags/tag187.xml><?xml version="1.0" encoding="utf-8"?>
<p:tagLst xmlns:p="http://schemas.openxmlformats.org/presentationml/2006/main">
  <p:tag name="AS_UNIQUEID" val="1483"/>
  <p:tag name="KSO_WM_BEAUTIFY_FLAG" val=""/>
</p:tagLst>
</file>

<file path=ppt/tags/tag188.xml><?xml version="1.0" encoding="utf-8"?>
<p:tagLst xmlns:p="http://schemas.openxmlformats.org/presentationml/2006/main">
  <p:tag name="AS_UNIQUEID" val="1484"/>
  <p:tag name="KSO_WM_BEAUTIFY_FLAG" val=""/>
</p:tagLst>
</file>

<file path=ppt/tags/tag189.xml><?xml version="1.0" encoding="utf-8"?>
<p:tagLst xmlns:p="http://schemas.openxmlformats.org/presentationml/2006/main">
  <p:tag name="AS_UNIQUEID" val="1728"/>
</p:tagLst>
</file>

<file path=ppt/tags/tag190.xml><?xml version="1.0" encoding="utf-8"?>
<p:tagLst xmlns:p="http://schemas.openxmlformats.org/presentationml/2006/main">
  <p:tag name="AS_UNIQUEID" val="1486"/>
  <p:tag name="KSO_WM_BEAUTIFY_FLAG" val=""/>
</p:tagLst>
</file>

<file path=ppt/tags/tag191.xml><?xml version="1.0" encoding="utf-8"?>
<p:tagLst xmlns:p="http://schemas.openxmlformats.org/presentationml/2006/main">
  <p:tag name="AS_UNIQUEID" val="1487"/>
  <p:tag name="KSO_WM_BEAUTIFY_FLAG" val=""/>
</p:tagLst>
</file>

<file path=ppt/tags/tag192.xml><?xml version="1.0" encoding="utf-8"?>
<p:tagLst xmlns:p="http://schemas.openxmlformats.org/presentationml/2006/main">
  <p:tag name="AS_UNIQUEID" val="1729"/>
</p:tagLst>
</file>

<file path=ppt/tags/tag193.xml><?xml version="1.0" encoding="utf-8"?>
<p:tagLst xmlns:p="http://schemas.openxmlformats.org/presentationml/2006/main">
  <p:tag name="AS_UNIQUEID" val="1489"/>
</p:tagLst>
</file>

<file path=ppt/tags/tag194.xml><?xml version="1.0" encoding="utf-8"?>
<p:tagLst xmlns:p="http://schemas.openxmlformats.org/presentationml/2006/main">
  <p:tag name="AS_UNIQUEID" val="1490"/>
  <p:tag name="KSO_WM_BEAUTIFY_FLAG" val=""/>
</p:tagLst>
</file>

<file path=ppt/tags/tag195.xml><?xml version="1.0" encoding="utf-8"?>
<p:tagLst xmlns:p="http://schemas.openxmlformats.org/presentationml/2006/main">
  <p:tag name="AS_UNIQUEID" val="1491"/>
  <p:tag name="KSO_WM_BEAUTIFY_FLAG" val=""/>
</p:tagLst>
</file>

<file path=ppt/tags/tag196.xml><?xml version="1.0" encoding="utf-8"?>
<p:tagLst xmlns:p="http://schemas.openxmlformats.org/presentationml/2006/main">
  <p:tag name="AS_UNIQUEID" val="1492"/>
</p:tagLst>
</file>

<file path=ppt/tags/tag197.xml><?xml version="1.0" encoding="utf-8"?>
<p:tagLst xmlns:p="http://schemas.openxmlformats.org/presentationml/2006/main">
  <p:tag name="AS_UNIQUEID" val="1493"/>
</p:tagLst>
</file>

<file path=ppt/tags/tag198.xml><?xml version="1.0" encoding="utf-8"?>
<p:tagLst xmlns:p="http://schemas.openxmlformats.org/presentationml/2006/main">
  <p:tag name="AS_UNIQUEID" val="1730"/>
</p:tagLst>
</file>

<file path=ppt/tags/tag199.xml><?xml version="1.0" encoding="utf-8"?>
<p:tagLst xmlns:p="http://schemas.openxmlformats.org/presentationml/2006/main">
  <p:tag name="AS_UNIQUEID" val="1495"/>
</p:tagLst>
</file>

<file path=ppt/tags/tag200.xml><?xml version="1.0" encoding="utf-8"?>
<p:tagLst xmlns:p="http://schemas.openxmlformats.org/presentationml/2006/main">
  <p:tag name="AS_UNIQUEID" val="1496"/>
  <p:tag name="KSO_WM_BEAUTIFY_FLAG" val=""/>
</p:tagLst>
</file>

<file path=ppt/tags/tag201.xml><?xml version="1.0" encoding="utf-8"?>
<p:tagLst xmlns:p="http://schemas.openxmlformats.org/presentationml/2006/main">
  <p:tag name="AS_UNIQUEID" val="1497"/>
  <p:tag name="KSO_WM_BEAUTIFY_FLAG" val=""/>
</p:tagLst>
</file>

<file path=ppt/tags/tag202.xml><?xml version="1.0" encoding="utf-8"?>
<p:tagLst xmlns:p="http://schemas.openxmlformats.org/presentationml/2006/main">
  <p:tag name="AS_UNIQUEID" val="1498"/>
</p:tagLst>
</file>

<file path=ppt/tags/tag203.xml><?xml version="1.0" encoding="utf-8"?>
<p:tagLst xmlns:p="http://schemas.openxmlformats.org/presentationml/2006/main">
  <p:tag name="AS_UNIQUEID" val="1499"/>
</p:tagLst>
</file>

<file path=ppt/tags/tag204.xml><?xml version="1.0" encoding="utf-8"?>
<p:tagLst xmlns:p="http://schemas.openxmlformats.org/presentationml/2006/main">
  <p:tag name="AS_UNIQUEID" val="1731"/>
</p:tagLst>
</file>

<file path=ppt/tags/tag205.xml><?xml version="1.0" encoding="utf-8"?>
<p:tagLst xmlns:p="http://schemas.openxmlformats.org/presentationml/2006/main">
  <p:tag name="AS_UNIQUEID" val="1501"/>
</p:tagLst>
</file>

<file path=ppt/tags/tag206.xml><?xml version="1.0" encoding="utf-8"?>
<p:tagLst xmlns:p="http://schemas.openxmlformats.org/presentationml/2006/main">
  <p:tag name="AS_UNIQUEID" val="1502"/>
  <p:tag name="KSO_WM_BEAUTIFY_FLAG" val=""/>
</p:tagLst>
</file>

<file path=ppt/tags/tag207.xml><?xml version="1.0" encoding="utf-8"?>
<p:tagLst xmlns:p="http://schemas.openxmlformats.org/presentationml/2006/main">
  <p:tag name="AS_UNIQUEID" val="1503"/>
  <p:tag name="KSO_WM_BEAUTIFY_FLAG" val=""/>
</p:tagLst>
</file>

<file path=ppt/tags/tag208.xml><?xml version="1.0" encoding="utf-8"?>
<p:tagLst xmlns:p="http://schemas.openxmlformats.org/presentationml/2006/main">
  <p:tag name="AS_UNIQUEID" val="1504"/>
  <p:tag name="KSO_WM_BEAUTIFY_FLAG" val=""/>
</p:tagLst>
</file>

<file path=ppt/tags/tag209.xml><?xml version="1.0" encoding="utf-8"?>
<p:tagLst xmlns:p="http://schemas.openxmlformats.org/presentationml/2006/main">
  <p:tag name="AS_UNIQUEID" val="1505"/>
  <p:tag name="KSO_WM_BEAUTIFY_FLAG" val=""/>
</p:tagLst>
</file>

<file path=ppt/tags/tag210.xml><?xml version="1.0" encoding="utf-8"?>
<p:tagLst xmlns:p="http://schemas.openxmlformats.org/presentationml/2006/main">
  <p:tag name="AS_UNIQUEID" val="1506"/>
  <p:tag name="KSO_WM_BEAUTIFY_FLAG" val=""/>
</p:tagLst>
</file>

<file path=ppt/tags/tag211.xml><?xml version="1.0" encoding="utf-8"?>
<p:tagLst xmlns:p="http://schemas.openxmlformats.org/presentationml/2006/main">
  <p:tag name="AS_UNIQUEID" val="1507"/>
</p:tagLst>
</file>

<file path=ppt/tags/tag212.xml><?xml version="1.0" encoding="utf-8"?>
<p:tagLst xmlns:p="http://schemas.openxmlformats.org/presentationml/2006/main">
  <p:tag name="AS_UNIQUEID" val="1732"/>
</p:tagLst>
</file>

<file path=ppt/tags/tag213.xml><?xml version="1.0" encoding="utf-8"?>
<p:tagLst xmlns:p="http://schemas.openxmlformats.org/presentationml/2006/main">
  <p:tag name="AS_UNIQUEID" val="1509"/>
</p:tagLst>
</file>

<file path=ppt/tags/tag214.xml><?xml version="1.0" encoding="utf-8"?>
<p:tagLst xmlns:p="http://schemas.openxmlformats.org/presentationml/2006/main">
  <p:tag name="AS_UNIQUEID" val="1510"/>
  <p:tag name="KSO_WM_BEAUTIFY_FLAG" val=""/>
</p:tagLst>
</file>

<file path=ppt/tags/tag215.xml><?xml version="1.0" encoding="utf-8"?>
<p:tagLst xmlns:p="http://schemas.openxmlformats.org/presentationml/2006/main">
  <p:tag name="AS_UNIQUEID" val="1511"/>
  <p:tag name="KSO_WM_BEAUTIFY_FLAG" val=""/>
</p:tagLst>
</file>

<file path=ppt/tags/tag216.xml><?xml version="1.0" encoding="utf-8"?>
<p:tagLst xmlns:p="http://schemas.openxmlformats.org/presentationml/2006/main">
  <p:tag name="AS_UNIQUEID" val="1512"/>
  <p:tag name="KSO_WM_BEAUTIFY_FLAG" val=""/>
</p:tagLst>
</file>

<file path=ppt/tags/tag217.xml><?xml version="1.0" encoding="utf-8"?>
<p:tagLst xmlns:p="http://schemas.openxmlformats.org/presentationml/2006/main">
  <p:tag name="AS_UNIQUEID" val="1513"/>
  <p:tag name="KSO_WM_BEAUTIFY_FLAG" val=""/>
</p:tagLst>
</file>

<file path=ppt/tags/tag218.xml><?xml version="1.0" encoding="utf-8"?>
<p:tagLst xmlns:p="http://schemas.openxmlformats.org/presentationml/2006/main">
  <p:tag name="AS_UNIQUEID" val="1514"/>
</p:tagLst>
</file>

<file path=ppt/tags/tag219.xml><?xml version="1.0" encoding="utf-8"?>
<p:tagLst xmlns:p="http://schemas.openxmlformats.org/presentationml/2006/main">
  <p:tag name="AS_UNIQUEID" val="1515"/>
  <p:tag name="KSO_WM_BEAUTIFY_FLAG" val=""/>
</p:tagLst>
</file>

<file path=ppt/tags/tag220.xml><?xml version="1.0" encoding="utf-8"?>
<p:tagLst xmlns:p="http://schemas.openxmlformats.org/presentationml/2006/main">
  <p:tag name="AS_UNIQUEID" val="1516"/>
  <p:tag name="KSO_WM_BEAUTIFY_FLAG" val=""/>
</p:tagLst>
</file>

<file path=ppt/tags/tag221.xml><?xml version="1.0" encoding="utf-8"?>
<p:tagLst xmlns:p="http://schemas.openxmlformats.org/presentationml/2006/main">
  <p:tag name="AS_UNIQUEID" val="1517"/>
</p:tagLst>
</file>

<file path=ppt/tags/tag222.xml><?xml version="1.0" encoding="utf-8"?>
<p:tagLst xmlns:p="http://schemas.openxmlformats.org/presentationml/2006/main">
  <p:tag name="AS_UNIQUEID" val="1518"/>
  <p:tag name="KSO_WM_BEAUTIFY_FLAG" val=""/>
</p:tagLst>
</file>

<file path=ppt/tags/tag223.xml><?xml version="1.0" encoding="utf-8"?>
<p:tagLst xmlns:p="http://schemas.openxmlformats.org/presentationml/2006/main">
  <p:tag name="AS_UNIQUEID" val="1519"/>
  <p:tag name="KSO_WM_BEAUTIFY_FLAG" val=""/>
</p:tagLst>
</file>

<file path=ppt/tags/tag224.xml><?xml version="1.0" encoding="utf-8"?>
<p:tagLst xmlns:p="http://schemas.openxmlformats.org/presentationml/2006/main">
  <p:tag name="AS_UNIQUEID" val="1520"/>
  <p:tag name="KSO_WM_BEAUTIFY_FLAG" val=""/>
</p:tagLst>
</file>

<file path=ppt/tags/tag225.xml><?xml version="1.0" encoding="utf-8"?>
<p:tagLst xmlns:p="http://schemas.openxmlformats.org/presentationml/2006/main">
  <p:tag name="AS_UNIQUEID" val="1521"/>
  <p:tag name="KSO_WM_BEAUTIFY_FLAG" val=""/>
</p:tagLst>
</file>

<file path=ppt/tags/tag226.xml><?xml version="1.0" encoding="utf-8"?>
<p:tagLst xmlns:p="http://schemas.openxmlformats.org/presentationml/2006/main">
  <p:tag name="AS_UNIQUEID" val="1522"/>
  <p:tag name="KSO_WM_BEAUTIFY_FLAG" val=""/>
</p:tagLst>
</file>

<file path=ppt/tags/tag227.xml><?xml version="1.0" encoding="utf-8"?>
<p:tagLst xmlns:p="http://schemas.openxmlformats.org/presentationml/2006/main">
  <p:tag name="AS_UNIQUEID" val="1733"/>
</p:tagLst>
</file>

<file path=ppt/tags/tag228.xml><?xml version="1.0" encoding="utf-8"?>
<p:tagLst xmlns:p="http://schemas.openxmlformats.org/presentationml/2006/main">
  <p:tag name="AS_UNIQUEID" val="1524"/>
</p:tagLst>
</file>

<file path=ppt/tags/tag229.xml><?xml version="1.0" encoding="utf-8"?>
<p:tagLst xmlns:p="http://schemas.openxmlformats.org/presentationml/2006/main">
  <p:tag name="AS_UNIQUEID" val="1525"/>
  <p:tag name="KSO_WM_BEAUTIFY_FLAG" val=""/>
</p:tagLst>
</file>

<file path=ppt/tags/tag230.xml><?xml version="1.0" encoding="utf-8"?>
<p:tagLst xmlns:p="http://schemas.openxmlformats.org/presentationml/2006/main">
  <p:tag name="AS_UNIQUEID" val="1526"/>
  <p:tag name="KSO_WM_BEAUTIFY_FLAG" val=""/>
</p:tagLst>
</file>

<file path=ppt/tags/tag231.xml><?xml version="1.0" encoding="utf-8"?>
<p:tagLst xmlns:p="http://schemas.openxmlformats.org/presentationml/2006/main">
  <p:tag name="AS_UNIQUEID" val="1527"/>
  <p:tag name="KSO_WM_BEAUTIFY_FLAG" val=""/>
</p:tagLst>
</file>

<file path=ppt/tags/tag232.xml><?xml version="1.0" encoding="utf-8"?>
<p:tagLst xmlns:p="http://schemas.openxmlformats.org/presentationml/2006/main">
  <p:tag name="AS_UNIQUEID" val="1528"/>
  <p:tag name="KSO_WM_BEAUTIFY_FLAG" val=""/>
</p:tagLst>
</file>

<file path=ppt/tags/tag233.xml><?xml version="1.0" encoding="utf-8"?>
<p:tagLst xmlns:p="http://schemas.openxmlformats.org/presentationml/2006/main">
  <p:tag name="AS_UNIQUEID" val="1529"/>
  <p:tag name="KSO_WM_BEAUTIFY_FLAG" val=""/>
</p:tagLst>
</file>

<file path=ppt/tags/tag234.xml><?xml version="1.0" encoding="utf-8"?>
<p:tagLst xmlns:p="http://schemas.openxmlformats.org/presentationml/2006/main">
  <p:tag name="AS_UNIQUEID" val="1530"/>
  <p:tag name="KSO_WM_BEAUTIFY_FLAG" val=""/>
</p:tagLst>
</file>

<file path=ppt/tags/tag235.xml><?xml version="1.0" encoding="utf-8"?>
<p:tagLst xmlns:p="http://schemas.openxmlformats.org/presentationml/2006/main">
  <p:tag name="AS_UNIQUEID" val="1531"/>
  <p:tag name="KSO_WM_BEAUTIFY_FLAG" val=""/>
</p:tagLst>
</file>

<file path=ppt/tags/tag236.xml><?xml version="1.0" encoding="utf-8"?>
<p:tagLst xmlns:p="http://schemas.openxmlformats.org/presentationml/2006/main">
  <p:tag name="AS_UNIQUEID" val="1734"/>
</p:tagLst>
</file>

<file path=ppt/tags/tag237.xml><?xml version="1.0" encoding="utf-8"?>
<p:tagLst xmlns:p="http://schemas.openxmlformats.org/presentationml/2006/main">
  <p:tag name="AS_UNIQUEID" val="1533"/>
</p:tagLst>
</file>

<file path=ppt/tags/tag238.xml><?xml version="1.0" encoding="utf-8"?>
<p:tagLst xmlns:p="http://schemas.openxmlformats.org/presentationml/2006/main">
  <p:tag name="AS_UNIQUEID" val="1534"/>
  <p:tag name="KSO_WM_BEAUTIFY_FLAG" val=""/>
</p:tagLst>
</file>

<file path=ppt/tags/tag239.xml><?xml version="1.0" encoding="utf-8"?>
<p:tagLst xmlns:p="http://schemas.openxmlformats.org/presentationml/2006/main">
  <p:tag name="AS_UNIQUEID" val="1535"/>
  <p:tag name="KSO_WM_BEAUTIFY_FLAG" val=""/>
</p:tagLst>
</file>

<file path=ppt/tags/tag240.xml><?xml version="1.0" encoding="utf-8"?>
<p:tagLst xmlns:p="http://schemas.openxmlformats.org/presentationml/2006/main">
  <p:tag name="AS_UNIQUEID" val="1536"/>
</p:tagLst>
</file>

<file path=ppt/tags/tag241.xml><?xml version="1.0" encoding="utf-8"?>
<p:tagLst xmlns:p="http://schemas.openxmlformats.org/presentationml/2006/main">
  <p:tag name="AS_UNIQUEID" val="1735"/>
</p:tagLst>
</file>

<file path=ppt/tags/tag242.xml><?xml version="1.0" encoding="utf-8"?>
<p:tagLst xmlns:p="http://schemas.openxmlformats.org/presentationml/2006/main">
  <p:tag name="AS_UNIQUEID" val="1538"/>
</p:tagLst>
</file>

<file path=ppt/tags/tag243.xml><?xml version="1.0" encoding="utf-8"?>
<p:tagLst xmlns:p="http://schemas.openxmlformats.org/presentationml/2006/main">
  <p:tag name="AS_UNIQUEID" val="1539"/>
  <p:tag name="KSO_WM_BEAUTIFY_FLAG" val=""/>
</p:tagLst>
</file>

<file path=ppt/tags/tag244.xml><?xml version="1.0" encoding="utf-8"?>
<p:tagLst xmlns:p="http://schemas.openxmlformats.org/presentationml/2006/main">
  <p:tag name="AS_UNIQUEID" val="1540"/>
  <p:tag name="KSO_WM_BEAUTIFY_FLAG" val=""/>
</p:tagLst>
</file>

<file path=ppt/tags/tag245.xml><?xml version="1.0" encoding="utf-8"?>
<p:tagLst xmlns:p="http://schemas.openxmlformats.org/presentationml/2006/main">
  <p:tag name="AS_UNIQUEID" val="1541"/>
  <p:tag name="KSO_WM_BEAUTIFY_FLAG" val=""/>
</p:tagLst>
</file>

<file path=ppt/tags/tag246.xml><?xml version="1.0" encoding="utf-8"?>
<p:tagLst xmlns:p="http://schemas.openxmlformats.org/presentationml/2006/main">
  <p:tag name="AS_UNIQUEID" val="1542"/>
  <p:tag name="KSO_WM_BEAUTIFY_FLAG" val=""/>
</p:tagLst>
</file>

<file path=ppt/tags/tag247.xml><?xml version="1.0" encoding="utf-8"?>
<p:tagLst xmlns:p="http://schemas.openxmlformats.org/presentationml/2006/main">
  <p:tag name="AS_UNIQUEID" val="1543"/>
</p:tagLst>
</file>

<file path=ppt/tags/tag248.xml><?xml version="1.0" encoding="utf-8"?>
<p:tagLst xmlns:p="http://schemas.openxmlformats.org/presentationml/2006/main">
  <p:tag name="AS_UNIQUEID" val="1544"/>
</p:tagLst>
</file>

<file path=ppt/tags/tag249.xml><?xml version="1.0" encoding="utf-8"?>
<p:tagLst xmlns:p="http://schemas.openxmlformats.org/presentationml/2006/main">
  <p:tag name="AS_UNIQUEID" val="1545"/>
</p:tagLst>
</file>

<file path=ppt/tags/tag250.xml><?xml version="1.0" encoding="utf-8"?>
<p:tagLst xmlns:p="http://schemas.openxmlformats.org/presentationml/2006/main">
  <p:tag name="AS_UNIQUEID" val="1736"/>
</p:tagLst>
</file>

<file path=ppt/tags/tag251.xml><?xml version="1.0" encoding="utf-8"?>
<p:tagLst xmlns:p="http://schemas.openxmlformats.org/presentationml/2006/main">
  <p:tag name="AS_UNIQUEID" val="1547"/>
</p:tagLst>
</file>

<file path=ppt/tags/tag252.xml><?xml version="1.0" encoding="utf-8"?>
<p:tagLst xmlns:p="http://schemas.openxmlformats.org/presentationml/2006/main">
  <p:tag name="AS_UNIQUEID" val="1548"/>
  <p:tag name="KSO_WM_BEAUTIFY_FLAG" val=""/>
</p:tagLst>
</file>

<file path=ppt/tags/tag253.xml><?xml version="1.0" encoding="utf-8"?>
<p:tagLst xmlns:p="http://schemas.openxmlformats.org/presentationml/2006/main">
  <p:tag name="AS_UNIQUEID" val="1549"/>
  <p:tag name="KSO_WM_BEAUTIFY_FLAG" val=""/>
</p:tagLst>
</file>

<file path=ppt/tags/tag254.xml><?xml version="1.0" encoding="utf-8"?>
<p:tagLst xmlns:p="http://schemas.openxmlformats.org/presentationml/2006/main">
  <p:tag name="AS_UNIQUEID" val="1550"/>
  <p:tag name="KSO_WM_BEAUTIFY_FLAG" val=""/>
</p:tagLst>
</file>

<file path=ppt/tags/tag255.xml><?xml version="1.0" encoding="utf-8"?>
<p:tagLst xmlns:p="http://schemas.openxmlformats.org/presentationml/2006/main">
  <p:tag name="AS_UNIQUEID" val="1551"/>
  <p:tag name="KSO_WM_BEAUTIFY_FLAG" val=""/>
</p:tagLst>
</file>

<file path=ppt/tags/tag256.xml><?xml version="1.0" encoding="utf-8"?>
<p:tagLst xmlns:p="http://schemas.openxmlformats.org/presentationml/2006/main">
  <p:tag name="AS_UNIQUEID" val="1552"/>
</p:tagLst>
</file>

<file path=ppt/tags/tag257.xml><?xml version="1.0" encoding="utf-8"?>
<p:tagLst xmlns:p="http://schemas.openxmlformats.org/presentationml/2006/main">
  <p:tag name="AS_UNIQUEID" val="1553"/>
  <p:tag name="KSO_WM_BEAUTIFY_FLAG" val=""/>
</p:tagLst>
</file>

<file path=ppt/tags/tag258.xml><?xml version="1.0" encoding="utf-8"?>
<p:tagLst xmlns:p="http://schemas.openxmlformats.org/presentationml/2006/main">
  <p:tag name="AS_UNIQUEID" val="1737"/>
</p:tagLst>
</file>

<file path=ppt/tags/tag259.xml><?xml version="1.0" encoding="utf-8"?>
<p:tagLst xmlns:p="http://schemas.openxmlformats.org/presentationml/2006/main">
  <p:tag name="AS_UNIQUEID" val="1555"/>
</p:tagLst>
</file>

<file path=ppt/tags/tag260.xml><?xml version="1.0" encoding="utf-8"?>
<p:tagLst xmlns:p="http://schemas.openxmlformats.org/presentationml/2006/main">
  <p:tag name="AS_UNIQUEID" val="1556"/>
  <p:tag name="KSO_WM_BEAUTIFY_FLAG" val=""/>
</p:tagLst>
</file>

<file path=ppt/tags/tag261.xml><?xml version="1.0" encoding="utf-8"?>
<p:tagLst xmlns:p="http://schemas.openxmlformats.org/presentationml/2006/main">
  <p:tag name="AS_UNIQUEID" val="1557"/>
  <p:tag name="KSO_WM_BEAUTIFY_FLAG" val=""/>
</p:tagLst>
</file>

<file path=ppt/tags/tag262.xml><?xml version="1.0" encoding="utf-8"?>
<p:tagLst xmlns:p="http://schemas.openxmlformats.org/presentationml/2006/main">
  <p:tag name="AS_UNIQUEID" val="1558"/>
  <p:tag name="KSO_WM_BEAUTIFY_FLAG" val=""/>
</p:tagLst>
</file>

<file path=ppt/tags/tag263.xml><?xml version="1.0" encoding="utf-8"?>
<p:tagLst xmlns:p="http://schemas.openxmlformats.org/presentationml/2006/main">
  <p:tag name="AS_UNIQUEID" val="1559"/>
  <p:tag name="KSO_WM_BEAUTIFY_FLAG" val=""/>
</p:tagLst>
</file>

<file path=ppt/tags/tag264.xml><?xml version="1.0" encoding="utf-8"?>
<p:tagLst xmlns:p="http://schemas.openxmlformats.org/presentationml/2006/main">
  <p:tag name="AS_UNIQUEID" val="1560"/>
  <p:tag name="KSO_WM_BEAUTIFY_FLAG" val=""/>
</p:tagLst>
</file>

<file path=ppt/tags/tag265.xml><?xml version="1.0" encoding="utf-8"?>
<p:tagLst xmlns:p="http://schemas.openxmlformats.org/presentationml/2006/main">
  <p:tag name="AS_UNIQUEID" val="1561"/>
  <p:tag name="KSO_WM_BEAUTIFY_FLAG" val=""/>
</p:tagLst>
</file>

<file path=ppt/tags/tag266.xml><?xml version="1.0" encoding="utf-8"?>
<p:tagLst xmlns:p="http://schemas.openxmlformats.org/presentationml/2006/main">
  <p:tag name="AS_UNIQUEID" val="1738"/>
</p:tagLst>
</file>

<file path=ppt/tags/tag267.xml><?xml version="1.0" encoding="utf-8"?>
<p:tagLst xmlns:p="http://schemas.openxmlformats.org/presentationml/2006/main">
  <p:tag name="AS_UNIQUEID" val="1563"/>
</p:tagLst>
</file>

<file path=ppt/tags/tag268.xml><?xml version="1.0" encoding="utf-8"?>
<p:tagLst xmlns:p="http://schemas.openxmlformats.org/presentationml/2006/main">
  <p:tag name="AS_UNIQUEID" val="1564"/>
  <p:tag name="KSO_WM_BEAUTIFY_FLAG" val=""/>
</p:tagLst>
</file>

<file path=ppt/tags/tag269.xml><?xml version="1.0" encoding="utf-8"?>
<p:tagLst xmlns:p="http://schemas.openxmlformats.org/presentationml/2006/main">
  <p:tag name="AS_UNIQUEID" val="1565"/>
  <p:tag name="KSO_WM_BEAUTIFY_FLAG" val=""/>
</p:tagLst>
</file>

<file path=ppt/tags/tag270.xml><?xml version="1.0" encoding="utf-8"?>
<p:tagLst xmlns:p="http://schemas.openxmlformats.org/presentationml/2006/main">
  <p:tag name="AS_UNIQUEID" val="1566"/>
  <p:tag name="KSO_WM_BEAUTIFY_FLAG" val=""/>
  <p:tag name="KSO_WM_UNIT_TABLE_BEAUTIFY" val="smartTable{f3f111ef-6d1f-4650-80e1-68362c5e69b3}"/>
</p:tagLst>
</file>

<file path=ppt/tags/tag271.xml><?xml version="1.0" encoding="utf-8"?>
<p:tagLst xmlns:p="http://schemas.openxmlformats.org/presentationml/2006/main">
  <p:tag name="AS_UNIQUEID" val="1567"/>
  <p:tag name="KSO_WM_BEAUTIFY_FLAG" val=""/>
</p:tagLst>
</file>

<file path=ppt/tags/tag272.xml><?xml version="1.0" encoding="utf-8"?>
<p:tagLst xmlns:p="http://schemas.openxmlformats.org/presentationml/2006/main">
  <p:tag name="AS_UNIQUEID" val="1568"/>
  <p:tag name="KSO_WM_BEAUTIFY_FLAG" val=""/>
</p:tagLst>
</file>

<file path=ppt/tags/tag273.xml><?xml version="1.0" encoding="utf-8"?>
<p:tagLst xmlns:p="http://schemas.openxmlformats.org/presentationml/2006/main">
  <p:tag name="AS_UNIQUEID" val="1569"/>
  <p:tag name="KSO_WM_BEAUTIFY_FLAG" val=""/>
</p:tagLst>
</file>

<file path=ppt/tags/tag274.xml><?xml version="1.0" encoding="utf-8"?>
<p:tagLst xmlns:p="http://schemas.openxmlformats.org/presentationml/2006/main">
  <p:tag name="AS_UNIQUEID" val="1570"/>
  <p:tag name="KSO_WM_BEAUTIFY_FLAG" val=""/>
</p:tagLst>
</file>

<file path=ppt/tags/tag275.xml><?xml version="1.0" encoding="utf-8"?>
<p:tagLst xmlns:p="http://schemas.openxmlformats.org/presentationml/2006/main">
  <p:tag name="AS_UNIQUEID" val="1571"/>
  <p:tag name="KSO_WM_BEAUTIFY_FLAG" val=""/>
</p:tagLst>
</file>

<file path=ppt/tags/tag276.xml><?xml version="1.0" encoding="utf-8"?>
<p:tagLst xmlns:p="http://schemas.openxmlformats.org/presentationml/2006/main">
  <p:tag name="AS_UNIQUEID" val="1572"/>
  <p:tag name="KSO_WM_BEAUTIFY_FLAG" val=""/>
</p:tagLst>
</file>

<file path=ppt/tags/tag277.xml><?xml version="1.0" encoding="utf-8"?>
<p:tagLst xmlns:p="http://schemas.openxmlformats.org/presentationml/2006/main">
  <p:tag name="AS_UNIQUEID" val="1573"/>
  <p:tag name="KSO_WM_BEAUTIFY_FLAG" val=""/>
</p:tagLst>
</file>

<file path=ppt/tags/tag278.xml><?xml version="1.0" encoding="utf-8"?>
<p:tagLst xmlns:p="http://schemas.openxmlformats.org/presentationml/2006/main">
  <p:tag name="AS_UNIQUEID" val="1574"/>
  <p:tag name="KSO_WM_BEAUTIFY_FLAG" val=""/>
</p:tagLst>
</file>

<file path=ppt/tags/tag279.xml><?xml version="1.0" encoding="utf-8"?>
<p:tagLst xmlns:p="http://schemas.openxmlformats.org/presentationml/2006/main">
  <p:tag name="AS_UNIQUEID" val="1575"/>
  <p:tag name="KSO_WM_BEAUTIFY_FLAG" val=""/>
</p:tagLst>
</file>

<file path=ppt/tags/tag280.xml><?xml version="1.0" encoding="utf-8"?>
<p:tagLst xmlns:p="http://schemas.openxmlformats.org/presentationml/2006/main">
  <p:tag name="AS_UNIQUEID" val="1576"/>
  <p:tag name="KSO_WM_BEAUTIFY_FLAG" val=""/>
</p:tagLst>
</file>

<file path=ppt/tags/tag281.xml><?xml version="1.0" encoding="utf-8"?>
<p:tagLst xmlns:p="http://schemas.openxmlformats.org/presentationml/2006/main">
  <p:tag name="AS_UNIQUEID" val="1577"/>
  <p:tag name="KSO_WM_BEAUTIFY_FLAG" val=""/>
</p:tagLst>
</file>

<file path=ppt/tags/tag282.xml><?xml version="1.0" encoding="utf-8"?>
<p:tagLst xmlns:p="http://schemas.openxmlformats.org/presentationml/2006/main">
  <p:tag name="AS_UNIQUEID" val="1578"/>
  <p:tag name="KSO_WM_BEAUTIFY_FLAG" val=""/>
</p:tagLst>
</file>

<file path=ppt/tags/tag283.xml><?xml version="1.0" encoding="utf-8"?>
<p:tagLst xmlns:p="http://schemas.openxmlformats.org/presentationml/2006/main">
  <p:tag name="AS_UNIQUEID" val="1814"/>
</p:tagLst>
</file>

<file path=ppt/tags/tag284.xml><?xml version="1.0" encoding="utf-8"?>
<p:tagLst xmlns:p="http://schemas.openxmlformats.org/presentationml/2006/main">
  <p:tag name="AS_UNIQUEID" val="1815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Angles">
      <a:majorFont>
        <a:latin typeface="Franklin Gothic Medium"/>
        <a:ea typeface="微软雅黑"/>
        <a:cs typeface="Arial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隶书"/>
        <a:cs typeface="Arial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Franklin Gothic Medium</vt:lpstr>
      <vt:lpstr>微软雅黑</vt:lpstr>
      <vt:lpstr>Franklin Gothic Book</vt:lpstr>
      <vt:lpstr>隶书</vt:lpstr>
      <vt:lpstr>Calibri Light</vt:lpstr>
      <vt:lpstr>宋体</vt:lpstr>
      <vt:lpstr>等线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2024-09-26T13:41:46.073</cp:lastPrinted>
  <dcterms:created xsi:type="dcterms:W3CDTF">2024-09-26T05:41:46Z</dcterms:created>
  <dcterms:modified xsi:type="dcterms:W3CDTF">2024-09-26T05:41:48Z</dcterms:modified>
</cp:coreProperties>
</file>