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7FCCA-B666-44FA-9D89-0BEF0EB7A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CA1B7-9CB2-4416-8A97-E938530FB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6B524-F97C-4587-8FB0-3A6FFF7F6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7A8D8-A652-4DED-96DE-EF84C48A0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5FD887-9AD9-4900-B43E-8E45029DB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52E4E7-7414-4521-BCD7-CDC0EFE9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5F66F0-B3B5-4A84-8148-D826FA2E3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13B6B-D9AD-4182-A53C-EB0E4DA1A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9EFD1-DC17-41B3-B2CB-54B7C151D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875DD-12EC-452D-99AD-D5F4021D2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805EA-6E59-4EEE-851E-1DE8CC620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421403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煤矿爆破安全-田银林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煤矿爆破概述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煤矿爆破安全法规与标准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煤矿爆破作业流程与操作要点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煤矿爆破事故类型与原因分析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煤矿爆破安全培训与人员管理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煤矿爆破现场应急处置与救援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煤矿爆破概述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早期采用人工打眼、装药、点火，效率低下且安全性差。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手工爆破阶段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机械爆破阶段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自动化爆破阶段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75" r="17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引入机械设备进行打眼、装药等作业，提高了效率和安全性。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采用自动化设备进行爆破作业，实现了远程控制、精准爆破等先进技术。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爆破技术发展历程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9" r="1674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467" r="1946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煤矿爆破作用与意义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通过爆破破碎煤炭，使其达到适合运输和使用的粒度。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爆破能够有效地提高煤炭的采出率，从而增加煤炭产量。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合理的爆破技术能够缩短采煤周期，提高生产效率。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爆破能够降低采煤过程中的能耗和人力成本，从而降低生产成本。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破碎煤炭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增加煤炭产量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缩短采煤周期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瞬发爆破：起爆后瞬间完成爆炸，产生大量气体和热量，破碎效果好但易产生飞石和冲击波。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毫秒延时爆破：通过毫秒级的时间间隔控制起爆顺序，降低飞石和冲击波的危害，提高安全性。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光面爆破：沿开挖边界布置密集炮孔，采取不耦合装药或装填低威力炸药，在主爆区之前起爆，从而在爆区与保留区边界上形成平整的开挖面。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预裂爆破：沿开挖边界布置密集炮孔，采取不耦合装药，孔内装入缓冲炸药或普通炸药分段装药，在主爆区之前爆破，从而在爆区与保留区间形成预裂缝，以减弱主爆破对保留岩体的破坏并形成平整轮廓面。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常见爆破方法及特点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煤矿爆破安全法规与标准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明确规定煤矿等生产经营单位必须遵守安全生产法律法规，加强安全生产管理，确保安全生产。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针对矿山安全生产制定的专门法律，规定了矿山建设、生产、闭坑等各环节的安全保障措施。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《中华人民共和国矿山安全法》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对民用爆炸物品的生产、销售、购买、运输、储存和使用等各环节进行了全面规范，确保煤矿爆破作业的安全。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《民用爆炸物品安全管理条例》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《煤矿井下爆破作业安全管理九条规定》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针对煤矿井下爆破作业制定的九条安全管理规定，旨在加强煤矿井下爆破作业的安全管理。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《煤矿安全规程》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煤矿安全生产的行业标准，详细规定了煤矿爆破作业的安全技术要求和管理措施。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《爆破安全规程》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针对爆破作业制定的安全规程，包括爆破器材的选择、使用、运输和储存等方面的规定。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行业标准及规范介绍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企业内部安全管理制度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爆破作业安全责任制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明确各级管理人员和操作人员在爆破作业中的安全职责，确保各项安全措施得到有效执行。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爆破作业安全操作规程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制定详细的爆破作业安全操作规程，包括爆破前的准备、爆破操作、爆破后的检查等环节的具体要求。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安全培训与教育制度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定期对员工进行安全培训和教育，提高员工的安全意识和安全技能，确保员工能够熟练掌握爆破作业的安全知识和操作技能。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安全检查与隐患排查制度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定期对爆破作业现场进行检查和隐患排查，及时发现和处理存在的安全隐患，确保爆破作业的安全进行。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煤矿爆破作业流程与操作要点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编制爆破设计方案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审批手续办理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爆破作业前准备工作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286" r="1128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166" b="1416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6989" r="269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根据煤矿地质条件、开采方式等因素，制定科学合理的爆破设计方案。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按照相关规定，办理爆破作业审批手续，确保作业合法合规。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对参与爆破作业的人员进行专业培训，提高其安全意识和操作技能。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对爆破作业现场进行全面检查，确保各项安全措施落实到位。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爆破器材选择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器材质量检查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器材运输与储存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器材使用注意事项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爆破器材选择与使用注意事项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根据爆破设计方案，选用合适的炸药、雷管等爆破器材。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按照相关规定，对爆破器材进行安全运输和储存，防止发生意外事故。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对所选用的爆破器材进行质量检查，确保其符合相关标准。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在使用爆破器材时，严格遵守操作规程，确保人员和设备安全。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https://d.book118.com/915242140304011103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2024-09-13T07:13:22.371</cp:lastPrinted>
  <dcterms:created xsi:type="dcterms:W3CDTF">2024-09-12T23:13:22Z</dcterms:created>
  <dcterms:modified xsi:type="dcterms:W3CDTF">2024-09-12T23:13:24Z</dcterms:modified>
</cp:coreProperties>
</file>