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401CB-998A-4998-B6BB-9EC2670E0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4EAF4-618F-4424-BD7B-1C8256CD7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8BAE5-2094-4AFA-A4F1-DF42C4FB4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EA0713-9814-4F6C-AD2B-52BF5BAFB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7150DF-F23F-488C-9960-EDD4C43B9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F0B925-30CE-4D88-86D4-88C1BA9AC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7F6788-6BB3-47C0-BA47-9CF44CBC0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7412F0-CACF-4880-A0A3-E17908AC8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CC20C9-C14B-4A7C-936A-30E03A20F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63F84-58A0-42E5-B9F9-9BFDD628C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E9A5B-F174-47E5-84CE-BBFFAE3C9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24332234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护理管理学激励案例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激励理论概述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护理管理中的激励实践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激励策略与技巧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激励的挑战与应对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激励理论概述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激励是指激发人的动机和心理过程，使人向着所期望的目标积极行动。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激励是提高护理人员工作积极性和效率的关键手段，有助于提高护理质量和患者满意度。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83" b="22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以马斯洛的需求层次理论和赫茨伯格的两因素理论为代表，关注个体需求和动机。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以弗鲁姆的期望理论和亚当斯的公平理论为代表，强调目标设置、期望值和公平感对激励的影响。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激励理论的发展历程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现代激励理论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早期激励理论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激励理论的主要类型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内容型激励理论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研究个体需要和动机，如马斯洛的需求层次理论、赫茨伯格的两因素理论等。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过程型激励理论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研究激励的心理过程和行为过程，如弗鲁姆的期望理论、亚当斯的公平理论等。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行为改造型激励理论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研究如何改变和修正行为，如斯金纳的强化理论等。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护理管理中的激励实践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32566" b="3256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通过激励，可以增强护士的工作动力和满足感，从而提高工作满意度。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提高护士工作满意度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激励能够促使护士更加关注患者需求，提高护理服务质量。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提升护理服务质量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有效的激励可以降低护士的离职意愿，稳定护理队伍。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降低护士离职率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激励能够增强团队成员之间的合作和互助精神，提高团队凝聚力。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促进团队凝聚力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激励在护理管理中的应用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某医院实施了奖励制度，根据护士的工作表现和业绩给予相应的奖励，有效提高了护士的工作积极性和满意度。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奖励制度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某医疗机构为护士提供了良好的职业发展机会，如进修、晋升等，从而激发了护士的工作热情和职业追求。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职业发展机会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某护理团队注重情感关怀，关心护士的工作和生活状况，增强了团队的凝聚力和向心力。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情感关怀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某护理部门通过设定明确的工作目标，并及时给予护士反馈和指导，有效提高了护士的工作绩效。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目标设定与反馈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激励实践的案例分析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激励实践的效果评估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激励实践能够显著提高护士的工作效率，减少工作拖延和缺勤现象。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激励有助于提高患者的护理效果，减少并发症和不良事件的发生。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有效的激励使护士感受到医院的关怀和认可，增强了对医院的归属感和忠诚度。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激励实践有助于提高医院的护理服务质量和管理水平，促进医院的整体发展。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提升护理效果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增强护士归属感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促进医院发展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激励策略与技巧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通过物质奖励、精神奖励和职业发展奖励等方式，激发员工的积极性和工作动力。例如，设立优秀员工奖、提供晋升机会和培训资源等。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对违反规章制度或工作绩效不佳的员工进行适当的惩罚，以维护组织的正常秩序和纪律。惩罚可以是口头警告、书面警告、罚款或解雇等。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惩罚策略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奖励与惩罚策略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https://d.book118.com/915243322340011112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2024-09-19T13:09:58.567</cp:lastPrinted>
  <dcterms:created xsi:type="dcterms:W3CDTF">2024-09-19T05:09:58Z</dcterms:created>
  <dcterms:modified xsi:type="dcterms:W3CDTF">2024-09-19T05:10:00Z</dcterms:modified>
</cp:coreProperties>
</file>