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36528-9B60-40DD-A036-1AA1CFBFB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CFACF-7A6D-417B-ACE1-6DB64EDC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2A0B5-149D-4AFC-B621-ED97558E0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95B89-1439-4578-9260-99BEFADA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2595DC-1E97-4240-9CE9-55818348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90B48-DFCE-4882-8DFE-F10DC53AC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304E2-16B0-4AC3-88D6-54F5EC26F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62B36-C73D-48B7-B47A-7BE0289D9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912D0-3AAF-428B-A50D-0942B549D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DDDA8-EC46-40B2-9949-2B11D2FD2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04B5A-4421-48F1-B265-1C15488DF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44240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护理招聘培训培养护理创新思维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护理创新思维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随着医疗技术的不断进步和患者需求的日益多样化，护理行业面临诸多挑战。通过招聘培训培养护理创新思维，旨在提高护理人员的综合素质和应对能力。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应对护理行业挑战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创新思维是护理专业持续发展的重要驱动力。通过培养护理人员的创新思维能力，可以促进护理专业的不断进步和适应时代需求。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推动护理专业发展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具备创新思维的护理人员能够更好地关注患者需求，提供个性化、人性化的护理服务，从而提升患者满意度和就医体验。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招聘策略及实施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介绍针对创新思维能力的招聘策略，包括选拔标准、面试流程、评估方法等，并阐述实际招聘过程中的实施情况。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详细描述为培养护理人员创新思维所设计的培训内容，如创新思维理论、案例分析、实践演练等，并介绍所采用的培训方法，如线上课程、工作坊、导师制等。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汇报对护理人员创新思维能力培养效果的评估结果，包括评估方法、评估指标及数据分析，以展示培训的实际成效。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探讨未来在招聘培训培养护理创新思维方面的发展规划，如完善选拔机制、优化培训内容、拓展培训资源等，以持续提升护理人员的创新思维能力。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培训内容及方法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80" r="194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90" r="1849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02" r="188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招聘渠道与策略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与医学院校合作，吸引优秀毕业生加入护理团队。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通过招聘网站、社交媒体等渠道发布招聘信息，吸引有经验的护理人员应聘。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鼓励现有员工推荐优秀人才，提高招聘效率和准确性。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制定明确的招聘计划，包括岗位需求、薪资待遇、职业发展等，提高招聘吸引力。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面试后续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209" r="1420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根据招聘需求和应聘者简历，筛选出符合岗位要求的候选人。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提前了解候选人背景，制定面试计划和问题清单。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运用有效的沟通技巧，评估候选人的专业知识、技能和态度。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及时向候选人反馈面试结果，保持良好的沟通和联系。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职业操守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候选人应具备扎实的护理专业知识和实践技能。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具备良好的沟通能力、团队协作精神、创新思维和学习能力。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有相关工作经验者优先，能够迅速适应岗位需求。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候选人应具备高尚的职业道德和诚信意识，能够遵守医院规章制度。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包括医学基础、护理理论、护理技能等，为创新思维提供扎实的基础。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护理创新思维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针对日常护理工作，培训实践操作技能，如病人照护、药物管理、急救措施等。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培养护理人员的职业道德和法律法规意识，确保医疗安全。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通过案例分析、创新思维训练等方法，引导护理人员拓展思维，提高解决问题的能力。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采用讲授、讨论、案例分析等方式，使护理人员掌握护理基础知识和实践技能。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组织护理人员进行临床实习，提高实际操作能力。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利用网络平台，提供多样化的学习资源，方便护理人员随时随地学习。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通过小组讨论、团队项目等方式，培养护理人员的团队合作精神和沟通能力。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对护理人员进行定期的理论知识考试，检验学习成果。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在临床实习过程中，对护理人员的操作技能进行评估。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实践考核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结合护理人员的日常工作表现、创新思维能力等多方面因素，进行综合评价。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根据评估结果，不断完善培训内容和方式，提高培训效果。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https://d.book118.com/915244240320011111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2024-09-17T20:39:29.576</cp:lastPrinted>
  <dcterms:created xsi:type="dcterms:W3CDTF">2024-09-17T12:39:29Z</dcterms:created>
  <dcterms:modified xsi:type="dcterms:W3CDTF">2024-09-17T12:39:31Z</dcterms:modified>
</cp:coreProperties>
</file>