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D20B36-43E6-48C1-BE69-4929512C1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583D8A-495D-4FCA-AA75-4BD38D27B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B24F6D-2144-490F-B0F1-A4529E043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92AA94-9BA2-4974-A4D0-BE377D68C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2EE27B-E83A-44DB-9674-F43135490B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F1CAE5-D903-4A62-8C0A-BA52BE297B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C9E71B-AD50-4960-9256-921D935FEB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CACAB2-9C8B-4A8D-95AB-3C0CD07E78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05E9C8-2FD5-4C2A-BFE3-AFC74DDD8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9E26F8-402F-4892-B13C-FBDCD43AB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9BE59D-D80E-4243-917E-F464F78E4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24433311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心理健康趣味活动游戏</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心理健康趣味活动游戏的作用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心理健康趣味活动游戏分类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游戏案例分享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游戏实施建议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179" r="281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通过趣味活动游戏，提高人们的心理健康水平，缓解压力，增强心理韧性。</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随着社会压力的增加，越来越多的人面临心理困扰。趣味活动游戏作为一种轻松愉快的休闲方式，逐渐受到人们的欢迎。</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169" b="161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心理健康趣味活动游戏是一种结合心理健康教育和趣味活动的游戏形式，旨在促进参与者心理健康和心理发展。</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通过参与游戏，人们可以放松身心，提高自我认知和情绪管理能力，增强人际交往能力，从而提升整体心理健康水平。</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定义和概念</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概念</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心理健康趣味活动游戏的作用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增强自我认知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通过参与游戏，参与者能够更深入地了解自己的情绪、思维方式和行为模式，从而更好地认识自己。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传播心理健康知识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游戏过程中可以穿插心理健康知识的讲解，帮助参与者了解心理健康的重要性，提高自我保护意识。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提高心理健康意识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13" r="21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放松身心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趣味活动游戏通常具有轻松愉快的氛围，有助于参与者放松身心，减轻压力和焦虑。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转移注意力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通过参与游戏，参与者可以暂时忘却烦恼和压力，转移注意力，达到放松的效果。</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缓解压力和焦虑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游戏通常是团队活动，需要参与者之间进行有效的沟通与交流，有助于提高团队协作和沟通能力。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增进沟通与交流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通过共同完成游戏任务，参与者能够感受到团队的力量和荣誉感，增强集体意识。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培养集体荣誉感</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增强团队协作能力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心理健康趣味活动游戏分类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智力游戏</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猜谜语</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通过猜谜语的方式，锻炼参与者的推理和思维能力，提高他们的注意力和记忆力。</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拼图游戏</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通过完成拼图，参与者需要集中注意力、耐心和细心，有助于提高他们的空间认知和解决问题的能力。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https://d.book118.com/915244333114011121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2024-09-24T07:24:59.322</cp:lastPrinted>
  <dcterms:created xsi:type="dcterms:W3CDTF">2024-09-23T23:24:59Z</dcterms:created>
  <dcterms:modified xsi:type="dcterms:W3CDTF">2024-09-23T23:25:01Z</dcterms:modified>
</cp:coreProperties>
</file>