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31AFB21-C5AA-4047-8B33-88EB13B5B2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6202DE-B01D-4273-BBF0-3A0DEAB59C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FFEA9A7-634C-4C15-B6FC-749201CF68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58CA779-55D9-4DD5-9B44-1BBCA2BB0A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F0560F6-0F6D-4ECB-9098-B92B181367F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DECF3E1-E39B-44B5-A01A-1B0106B9D46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2FA6FC9-1886-45AC-B550-6A95255BC28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793BC8-D3A2-413D-A408-C736C47675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068379-EC09-46B5-B9A5-F27FCCDCF1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64EB86-2F27-4026-BF43-0827ABCF2F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0EF4B8-C036-4289-A6DA-BA01AD5037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5244343202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矿产勘查新技术与方法</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矿产勘查概述与重要性
 传统勘查技术与方法回顾
 新技术：地球物理勘查
 新技术：地球化学勘查
 新技术：遥感与GIS应用
 新方法：数据融合与分析
 新方法：机器学习在勘查中的应用
 结论：新技术与方法的展望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矿产勘查概述与重要性</a:t>
            </a:r>
          </a:p>
        </p:txBody>
      </p:sp>
      <p:sp>
        <p:nvSpPr>
          <p:cNvPr id="3" name="Subtitle 2"/>
          <p:cNvSpPr>
            <a:spLocks noGrp="1"/>
          </p:cNvSpPr>
          <p:nvPr>
            <p:ph type="subTitle" idx="1"/>
          </p:nvPr>
        </p:nvSpPr>
        <p:spPr/>
        <p:txBody>
          <a:bodyPr/>
          <a:lstStyle/>
          <a:p>
            <a:r>
              <a:t>矿产勘查新技术与方法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矿产勘查概述与重要性</a:t>
            </a:r>
          </a:p>
        </p:txBody>
      </p:sp>
      <p:sp>
        <p:nvSpPr>
          <p:cNvPr id="3" name="Content Placeholder 2"/>
          <p:cNvSpPr>
            <a:spLocks noGrp="1"/>
          </p:cNvSpPr>
          <p:nvPr>
            <p:ph sz="half" idx="2"/>
          </p:nvPr>
        </p:nvSpPr>
        <p:spPr/>
        <p:txBody>
          <a:bodyPr/>
          <a:lstStyle/>
          <a:p>
            <a:r>
              <a:t>1.矿产勘查是通过地质调查、地球物理、地球化学、钻探等手段，寻找和评价矿产资源的过程。</a:t>
            </a:r>
          </a:p>
          <a:p>
            <a:r>
              <a:t>2.矿产勘查对于保障国家经济安全、促进科技发展、提高人民生活水平具有重要意义。</a:t>
            </a:r>
          </a:p>
          <a:p>
            <a:r>
              <a:t>3.随着找矿难度的增加，需要不断提高勘查技术和方法，以适应日益复杂的找矿需求。</a:t>
            </a:r>
          </a:p>
          <a:p/>
        </p:txBody>
      </p:sp>
      <p:sp>
        <p:nvSpPr>
          <p:cNvPr id="4" name="Text Placeholder 3"/>
          <p:cNvSpPr>
            <a:spLocks noGrp="1"/>
          </p:cNvSpPr>
          <p:nvPr>
            <p:ph type="body" idx="3"/>
          </p:nvPr>
        </p:nvSpPr>
        <p:spPr/>
        <p:txBody>
          <a:bodyPr/>
          <a:lstStyle/>
          <a:p>
            <a:r>
              <a:t>矿产勘查的重要性</a:t>
            </a:r>
          </a:p>
        </p:txBody>
      </p:sp>
      <p:sp>
        <p:nvSpPr>
          <p:cNvPr id="5" name="Content Placeholder 4"/>
          <p:cNvSpPr>
            <a:spLocks noGrp="1"/>
          </p:cNvSpPr>
          <p:nvPr>
            <p:ph sz="half" idx="4"/>
          </p:nvPr>
        </p:nvSpPr>
        <p:spPr/>
        <p:txBody>
          <a:bodyPr/>
          <a:lstStyle/>
          <a:p>
            <a:r>
              <a:t>1.矿产资源是国家经济发展的重要物质基础，矿产勘查对于保障国家资源安全具有关键作用。</a:t>
            </a:r>
          </a:p>
          <a:p>
            <a:r>
              <a:t>2.矿产勘查能够促进地质科学技术的进步，推动相关产业的发展。</a:t>
            </a:r>
          </a:p>
          <a:p>
            <a:r>
              <a:t>3.提高矿产勘查效率，降低找矿成本，有助于提高矿产资源的利用效益，促进经济社会的可持续发展。</a:t>
            </a:r>
          </a:p>
          <a:p>
            <a:r>
              <a:t>以上内容仅供参考，具体内容应根据实际情况进行调整和补充。</a:t>
            </a:r>
          </a:p>
        </p:txBody>
      </p:sp>
      <p:sp>
        <p:nvSpPr>
          <p:cNvPr id="6" name="Text Placeholder 5"/>
          <p:cNvSpPr>
            <a:spLocks noGrp="1"/>
          </p:cNvSpPr>
          <p:nvPr>
            <p:ph type="body" idx="1"/>
          </p:nvPr>
        </p:nvSpPr>
        <p:spPr/>
        <p:txBody>
          <a:bodyPr/>
          <a:lstStyle/>
          <a:p>
            <a:r>
              <a:t>矿产勘查概述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传统勘查技术与方法回顾</a:t>
            </a:r>
          </a:p>
        </p:txBody>
      </p:sp>
      <p:sp>
        <p:nvSpPr>
          <p:cNvPr id="3" name="Subtitle 2"/>
          <p:cNvSpPr>
            <a:spLocks noGrp="1"/>
          </p:cNvSpPr>
          <p:nvPr>
            <p:ph type="subTitle" idx="1"/>
          </p:nvPr>
        </p:nvSpPr>
        <p:spPr/>
        <p:txBody>
          <a:bodyPr/>
          <a:lstStyle/>
          <a:p>
            <a:r>
              <a:t>矿产勘查新技术与方法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传统勘查技术与方法回顾</a:t>
            </a:r>
          </a:p>
        </p:txBody>
      </p:sp>
      <p:sp>
        <p:nvSpPr>
          <p:cNvPr id="3" name="Text Placeholder 2"/>
          <p:cNvSpPr>
            <a:spLocks noGrp="1"/>
          </p:cNvSpPr>
          <p:nvPr>
            <p:ph type="body" idx="1"/>
          </p:nvPr>
        </p:nvSpPr>
        <p:spPr/>
        <p:txBody>
          <a:bodyPr/>
          <a:lstStyle/>
          <a:p>
            <a:r>
              <a:t>地质填图</a:t>
            </a:r>
          </a:p>
        </p:txBody>
      </p:sp>
      <p:sp>
        <p:nvSpPr>
          <p:cNvPr id="4" name="Content Placeholder 3"/>
          <p:cNvSpPr>
            <a:spLocks noGrp="1"/>
          </p:cNvSpPr>
          <p:nvPr>
            <p:ph sz="half" idx="2"/>
          </p:nvPr>
        </p:nvSpPr>
        <p:spPr/>
        <p:txBody>
          <a:bodyPr/>
          <a:lstStyle/>
          <a:p>
            <a:r>
              <a:t>1.地质填图是基础勘查方法，通过野外地质观察和测量，描绘出地层、岩石、矿产等的分布特征。</a:t>
            </a:r>
          </a:p>
          <a:p>
            <a:r>
              <a:t>2.随着技术发展，地质填图逐渐数字化，利用GIS等技术提高填图效率和精度。</a:t>
            </a:r>
          </a:p>
          <a:p>
            <a:r>
              <a:t>3.地质填图仍是矿产勘查的重要手段，为后续工作提供基础地质信息。</a:t>
            </a:r>
          </a:p>
          <a:p/>
        </p:txBody>
      </p:sp>
      <p:sp>
        <p:nvSpPr>
          <p:cNvPr id="5" name="Text Placeholder 4"/>
          <p:cNvSpPr>
            <a:spLocks noGrp="1"/>
          </p:cNvSpPr>
          <p:nvPr>
            <p:ph type="body" idx="3"/>
          </p:nvPr>
        </p:nvSpPr>
        <p:spPr/>
        <p:txBody>
          <a:bodyPr/>
          <a:lstStyle/>
          <a:p>
            <a:r>
              <a:t>地球物理勘探</a:t>
            </a:r>
          </a:p>
        </p:txBody>
      </p:sp>
      <p:sp>
        <p:nvSpPr>
          <p:cNvPr id="6" name="Content Placeholder 5"/>
          <p:cNvSpPr>
            <a:spLocks noGrp="1"/>
          </p:cNvSpPr>
          <p:nvPr>
            <p:ph sz="half" idx="4"/>
          </p:nvPr>
        </p:nvSpPr>
        <p:spPr/>
        <p:txBody>
          <a:bodyPr/>
          <a:lstStyle/>
          <a:p>
            <a:r>
              <a:t>1.地球物理勘探是通过测量地球物理场的变化，推断地下地质构造和矿产分布的方法。</a:t>
            </a:r>
          </a:p>
          <a:p>
            <a:r>
              <a:t>2.包括重力、磁法、电法、地震等多种方法，各具特点和适用场景。</a:t>
            </a:r>
          </a:p>
          <a:p>
            <a:r>
              <a:t>3.随着多参数综合测量技术的发展，地球物理勘探的精度和分辨率不断提高。</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传统勘查技术与方法回顾</a:t>
            </a:r>
          </a:p>
        </p:txBody>
      </p:sp>
      <p:sp>
        <p:nvSpPr>
          <p:cNvPr id="3" name="Text Placeholder 2"/>
          <p:cNvSpPr>
            <a:spLocks noGrp="1"/>
          </p:cNvSpPr>
          <p:nvPr>
            <p:ph type="body" idx="1"/>
          </p:nvPr>
        </p:nvSpPr>
        <p:spPr/>
        <p:txBody>
          <a:bodyPr/>
          <a:lstStyle/>
          <a:p>
            <a:r>
              <a:t>地球化学勘查</a:t>
            </a:r>
          </a:p>
        </p:txBody>
      </p:sp>
      <p:sp>
        <p:nvSpPr>
          <p:cNvPr id="4" name="Content Placeholder 3"/>
          <p:cNvSpPr>
            <a:spLocks noGrp="1"/>
          </p:cNvSpPr>
          <p:nvPr>
            <p:ph sz="half" idx="2"/>
          </p:nvPr>
        </p:nvSpPr>
        <p:spPr/>
        <p:txBody>
          <a:bodyPr/>
          <a:lstStyle/>
          <a:p>
            <a:r>
              <a:t>1.地球化学勘查是通过测量地球化学元素的含量和分布，寻找矿产和预测成矿远景的方法。</a:t>
            </a:r>
          </a:p>
          <a:p>
            <a:r>
              <a:t>2.包括土壤测量、岩石测量、水系沉积物测量等多种方法，具有广泛的应用。</a:t>
            </a:r>
          </a:p>
          <a:p>
            <a:r>
              <a:t>3.随着分析技术的进步，地球化学勘查可以检测到更多的微量元素，提高找矿效果。</a:t>
            </a:r>
          </a:p>
          <a:p/>
        </p:txBody>
      </p:sp>
      <p:sp>
        <p:nvSpPr>
          <p:cNvPr id="5" name="Text Placeholder 4"/>
          <p:cNvSpPr>
            <a:spLocks noGrp="1"/>
          </p:cNvSpPr>
          <p:nvPr>
            <p:ph type="body" idx="3"/>
          </p:nvPr>
        </p:nvSpPr>
        <p:spPr/>
        <p:txBody>
          <a:bodyPr/>
          <a:lstStyle/>
          <a:p>
            <a:r>
              <a:t>钻探</a:t>
            </a:r>
          </a:p>
        </p:txBody>
      </p:sp>
      <p:sp>
        <p:nvSpPr>
          <p:cNvPr id="6" name="Content Placeholder 5"/>
          <p:cNvSpPr>
            <a:spLocks noGrp="1"/>
          </p:cNvSpPr>
          <p:nvPr>
            <p:ph sz="half" idx="4"/>
          </p:nvPr>
        </p:nvSpPr>
        <p:spPr/>
        <p:txBody>
          <a:bodyPr/>
          <a:lstStyle/>
          <a:p>
            <a:r>
              <a:t>1.钻探是直接的矿产勘查手段，通过钻探获取地下岩芯和样品，了解地下地质情况和矿产特征。</a:t>
            </a:r>
          </a:p>
          <a:p>
            <a:r>
              <a:t>2.随着钻探技术的发展，钻探深度和效率不断提高，成本逐渐降低。</a:t>
            </a:r>
          </a:p>
          <a:p>
            <a:r>
              <a:t>3.钻探结果对于矿产评价和储量计算具有重要意义，是矿产勘查的重要环节。</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传统勘查技术与方法回顾</a:t>
            </a:r>
          </a:p>
        </p:txBody>
      </p:sp>
      <p:sp>
        <p:nvSpPr>
          <p:cNvPr id="3" name="Text Placeholder 2"/>
          <p:cNvSpPr>
            <a:spLocks noGrp="1"/>
          </p:cNvSpPr>
          <p:nvPr>
            <p:ph type="body" idx="1"/>
          </p:nvPr>
        </p:nvSpPr>
        <p:spPr/>
        <p:txBody>
          <a:bodyPr/>
          <a:lstStyle/>
          <a:p>
            <a:r>
              <a:t>遥感技术</a:t>
            </a:r>
          </a:p>
        </p:txBody>
      </p:sp>
      <p:sp>
        <p:nvSpPr>
          <p:cNvPr id="4" name="Content Placeholder 3"/>
          <p:cNvSpPr>
            <a:spLocks noGrp="1"/>
          </p:cNvSpPr>
          <p:nvPr>
            <p:ph sz="half" idx="2"/>
          </p:nvPr>
        </p:nvSpPr>
        <p:spPr/>
        <p:txBody>
          <a:bodyPr/>
          <a:lstStyle/>
          <a:p>
            <a:r>
              <a:t>1.遥感技术是通过卫星或航空平台获取地表信息，分析地质构造和矿产分布的方法。</a:t>
            </a:r>
          </a:p>
          <a:p>
            <a:r>
              <a:t>2.遥感技术具有宏观、快速、高效的特点，可以大面积获取地质信息。</a:t>
            </a:r>
          </a:p>
          <a:p>
            <a:r>
              <a:t>3.随着遥感技术的不断发展，其在矿产勘查中的应用越来越广泛，提高了找矿效率。</a:t>
            </a:r>
          </a:p>
          <a:p/>
        </p:txBody>
      </p:sp>
      <p:sp>
        <p:nvSpPr>
          <p:cNvPr id="5" name="Text Placeholder 4"/>
          <p:cNvSpPr>
            <a:spLocks noGrp="1"/>
          </p:cNvSpPr>
          <p:nvPr>
            <p:ph type="body" idx="3"/>
          </p:nvPr>
        </p:nvSpPr>
        <p:spPr/>
        <p:txBody>
          <a:bodyPr/>
          <a:lstStyle/>
          <a:p>
            <a:r>
              <a:t>数据分析与建模</a:t>
            </a:r>
          </a:p>
        </p:txBody>
      </p:sp>
      <p:sp>
        <p:nvSpPr>
          <p:cNvPr id="6" name="Content Placeholder 5"/>
          <p:cNvSpPr>
            <a:spLocks noGrp="1"/>
          </p:cNvSpPr>
          <p:nvPr>
            <p:ph sz="half" idx="4"/>
          </p:nvPr>
        </p:nvSpPr>
        <p:spPr/>
        <p:txBody>
          <a:bodyPr/>
          <a:lstStyle/>
          <a:p>
            <a:r>
              <a:t>1.数据分析与建模是通过数学方法和计算机技术，处理和分析地质数据，提取有用信息的方法。</a:t>
            </a:r>
          </a:p>
          <a:p>
            <a:r>
              <a:t>2.包括数据挖掘、模式识别、成矿预测等多种技术，可以提高矿产勘查的精度和效率。</a:t>
            </a:r>
          </a:p>
          <a:p>
            <a:r>
              <a:t>3.随着大数据和人工智能技术的发展，数据分析与建模在矿产勘查中的作用越来越重要。</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新技术：地球物理勘查</a:t>
            </a:r>
          </a:p>
        </p:txBody>
      </p:sp>
      <p:sp>
        <p:nvSpPr>
          <p:cNvPr id="3" name="Subtitle 2"/>
          <p:cNvSpPr>
            <a:spLocks noGrp="1"/>
          </p:cNvSpPr>
          <p:nvPr>
            <p:ph type="subTitle" idx="1"/>
          </p:nvPr>
        </p:nvSpPr>
        <p:spPr/>
        <p:txBody>
          <a:bodyPr/>
          <a:lstStyle/>
          <a:p>
            <a:r>
              <a:t>矿产勘查新技术与方法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新技术：地球物理勘查</a:t>
            </a:r>
          </a:p>
        </p:txBody>
      </p:sp>
      <p:sp>
        <p:nvSpPr>
          <p:cNvPr id="3" name="Text Placeholder 2"/>
          <p:cNvSpPr>
            <a:spLocks noGrp="1"/>
          </p:cNvSpPr>
          <p:nvPr>
            <p:ph type="body" idx="1"/>
          </p:nvPr>
        </p:nvSpPr>
        <p:spPr/>
        <p:txBody>
          <a:bodyPr/>
          <a:lstStyle/>
          <a:p>
            <a:r>
              <a:t>地球物理勘查概述</a:t>
            </a:r>
          </a:p>
        </p:txBody>
      </p:sp>
      <p:sp>
        <p:nvSpPr>
          <p:cNvPr id="4" name="Content Placeholder 3"/>
          <p:cNvSpPr>
            <a:spLocks noGrp="1"/>
          </p:cNvSpPr>
          <p:nvPr>
            <p:ph sz="half" idx="2"/>
          </p:nvPr>
        </p:nvSpPr>
        <p:spPr/>
        <p:txBody>
          <a:bodyPr/>
          <a:lstStyle/>
          <a:p>
            <a:r>
              <a:t>1.地球物理勘查是通过测量地球的物理性质（如重力、磁力、电阻等）来推断地下矿产分布的方法。</a:t>
            </a:r>
          </a:p>
          <a:p>
            <a:r>
              <a:t>2.该技术是一种非侵入性的勘查方法，对地表和地下环境影响较小。</a:t>
            </a:r>
          </a:p>
          <a:p>
            <a:r>
              <a:t>3.地球物理勘查可以提供有关地下矿产的三维信息，有助于矿产评估和开采计划的设计。</a:t>
            </a:r>
          </a:p>
          <a:p/>
        </p:txBody>
      </p:sp>
      <p:sp>
        <p:nvSpPr>
          <p:cNvPr id="5" name="Text Placeholder 4"/>
          <p:cNvSpPr>
            <a:spLocks noGrp="1"/>
          </p:cNvSpPr>
          <p:nvPr>
            <p:ph type="body" idx="3"/>
          </p:nvPr>
        </p:nvSpPr>
        <p:spPr/>
        <p:txBody>
          <a:bodyPr/>
          <a:lstStyle/>
          <a:p>
            <a:r>
              <a:t>重力勘查</a:t>
            </a:r>
          </a:p>
        </p:txBody>
      </p:sp>
      <p:sp>
        <p:nvSpPr>
          <p:cNvPr id="6" name="Content Placeholder 5"/>
          <p:cNvSpPr>
            <a:spLocks noGrp="1"/>
          </p:cNvSpPr>
          <p:nvPr>
            <p:ph sz="half" idx="4"/>
          </p:nvPr>
        </p:nvSpPr>
        <p:spPr/>
        <p:txBody>
          <a:bodyPr/>
          <a:lstStyle/>
          <a:p>
            <a:r>
              <a:t>1.重力勘查是通过测量地球表面重力场的微小变化来推断地下物质分布的方法。</a:t>
            </a:r>
          </a:p>
          <a:p>
            <a:r>
              <a:t>2.这种方法可以有效地区分不同密度的地质体，从而帮助识别可能的矿产资源。</a:t>
            </a:r>
          </a:p>
          <a:p>
            <a:r>
              <a:t>3.重力勘查的数据处理和分析技术已经得到了极大的改进，提高了矿产预测的准确性。</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新技术：地球物理勘查</a:t>
            </a:r>
          </a:p>
        </p:txBody>
      </p:sp>
      <p:sp>
        <p:nvSpPr>
          <p:cNvPr id="3" name="Text Placeholder 2"/>
          <p:cNvSpPr>
            <a:spLocks noGrp="1"/>
          </p:cNvSpPr>
          <p:nvPr>
            <p:ph type="body" idx="1"/>
          </p:nvPr>
        </p:nvSpPr>
        <p:spPr/>
        <p:txBody>
          <a:bodyPr/>
          <a:lstStyle/>
          <a:p>
            <a:r>
              <a:t>磁力勘查</a:t>
            </a:r>
          </a:p>
        </p:txBody>
      </p:sp>
      <p:sp>
        <p:nvSpPr>
          <p:cNvPr id="4" name="Content Placeholder 3"/>
          <p:cNvSpPr>
            <a:spLocks noGrp="1"/>
          </p:cNvSpPr>
          <p:nvPr>
            <p:ph sz="half" idx="2"/>
          </p:nvPr>
        </p:nvSpPr>
        <p:spPr/>
        <p:txBody>
          <a:bodyPr/>
          <a:lstStyle/>
          <a:p>
            <a:r>
              <a:t>1.磁力勘查是通过测量地球磁场的变化来推断地下磁性矿物分布的方法。</a:t>
            </a:r>
          </a:p>
          <a:p>
            <a:r>
              <a:t>2.磁力数据可以揭示与矿产有关的磁性异常，从而指导进一步的矿产勘查工作。</a:t>
            </a:r>
          </a:p>
          <a:p>
            <a:r>
              <a:t>3.随着高精度磁力测量仪器的发展，磁力勘查的分辨率和深度探测能力不断提高。</a:t>
            </a:r>
          </a:p>
          <a:p/>
        </p:txBody>
      </p:sp>
      <p:sp>
        <p:nvSpPr>
          <p:cNvPr id="5" name="Text Placeholder 4"/>
          <p:cNvSpPr>
            <a:spLocks noGrp="1"/>
          </p:cNvSpPr>
          <p:nvPr>
            <p:ph type="body" idx="3"/>
          </p:nvPr>
        </p:nvSpPr>
        <p:spPr/>
        <p:txBody>
          <a:bodyPr/>
          <a:lstStyle/>
          <a:p>
            <a:r>
              <a:t>电磁勘查</a:t>
            </a:r>
          </a:p>
        </p:txBody>
      </p:sp>
      <p:sp>
        <p:nvSpPr>
          <p:cNvPr id="6" name="Content Placeholder 5"/>
          <p:cNvSpPr>
            <a:spLocks noGrp="1"/>
          </p:cNvSpPr>
          <p:nvPr>
            <p:ph sz="half" idx="4"/>
          </p:nvPr>
        </p:nvSpPr>
        <p:spPr/>
        <p:txBody>
          <a:bodyPr/>
          <a:lstStyle/>
          <a:p>
            <a:r>
              <a:t>1.电磁勘查是通过测量地下电磁场的分布和变化来推断地下地质结构和矿产分布的方法。</a:t>
            </a:r>
          </a:p>
          <a:p>
            <a:r>
              <a:t>2.这种方法对金属矿产和某些非金属矿产具有良好的探测效果。</a:t>
            </a:r>
          </a:p>
          <a:p>
            <a:r>
              <a:t>3.随着多频、多维电磁测量技术的发展，电磁勘查的精度和效率不断提高。</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新技术：地球物理勘查</a:t>
            </a:r>
          </a:p>
        </p:txBody>
      </p:sp>
      <p:sp>
        <p:nvSpPr>
          <p:cNvPr id="3" name="Text Placeholder 2"/>
          <p:cNvSpPr>
            <a:spLocks noGrp="1"/>
          </p:cNvSpPr>
          <p:nvPr>
            <p:ph type="body" idx="1"/>
          </p:nvPr>
        </p:nvSpPr>
        <p:spPr/>
        <p:txBody>
          <a:bodyPr/>
          <a:lstStyle/>
          <a:p>
            <a:r>
              <a:t>地震勘查</a:t>
            </a:r>
          </a:p>
        </p:txBody>
      </p:sp>
      <p:sp>
        <p:nvSpPr>
          <p:cNvPr id="4" name="Content Placeholder 3"/>
          <p:cNvSpPr>
            <a:spLocks noGrp="1"/>
          </p:cNvSpPr>
          <p:nvPr>
            <p:ph sz="half" idx="2"/>
          </p:nvPr>
        </p:nvSpPr>
        <p:spPr/>
        <p:txBody>
          <a:bodyPr/>
          <a:lstStyle/>
          <a:p>
            <a:r>
              <a:t>1.地震勘查是通过人工激发地震波并测量其在地下传播的特性来推断地下地质结构的方法。</a:t>
            </a:r>
          </a:p>
          <a:p>
            <a:r>
              <a:t>2.这种方法可以提供高分辨率的地下图像，有助于识别可能的矿产资源。</a:t>
            </a:r>
          </a:p>
          <a:p>
            <a:r>
              <a:t>3.地震勘查技术在复杂地质环境下的应用仍然面临一些挑战，需要进一步的研究和改进。</a:t>
            </a:r>
          </a:p>
          <a:p/>
        </p:txBody>
      </p:sp>
      <p:sp>
        <p:nvSpPr>
          <p:cNvPr id="5" name="Text Placeholder 4"/>
          <p:cNvSpPr>
            <a:spLocks noGrp="1"/>
          </p:cNvSpPr>
          <p:nvPr>
            <p:ph type="body" idx="3"/>
          </p:nvPr>
        </p:nvSpPr>
        <p:spPr/>
        <p:txBody>
          <a:bodyPr/>
          <a:lstStyle/>
          <a:p>
            <a:r>
              <a:t>地球物理数据处理与解释</a:t>
            </a:r>
          </a:p>
        </p:txBody>
      </p:sp>
      <p:sp>
        <p:nvSpPr>
          <p:cNvPr id="6" name="Content Placeholder 5"/>
          <p:cNvSpPr>
            <a:spLocks noGrp="1"/>
          </p:cNvSpPr>
          <p:nvPr>
            <p:ph sz="half" idx="4"/>
          </p:nvPr>
        </p:nvSpPr>
        <p:spPr/>
        <p:txBody>
          <a:bodyPr/>
          <a:lstStyle/>
          <a:p>
            <a:r>
              <a:t>1.地球物理数据处理是通过各种数学和物理方法将原始测量数据转化为地质信息的过程。</a:t>
            </a:r>
          </a:p>
          <a:p>
            <a:r>
              <a:t>2.数据解释是通过综合分析和解释处理后的数据来推断地下地质结构和矿产分布的过程。</a:t>
            </a:r>
          </a:p>
          <a:p>
            <a:r>
              <a:t>3.随着计算机技术和人工智能的发展，地球物理数据处理和解释的效率和准确性不断提高。</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新技术：地球化学勘查</a:t>
            </a:r>
          </a:p>
        </p:txBody>
      </p:sp>
      <p:sp>
        <p:nvSpPr>
          <p:cNvPr id="3" name="Subtitle 2"/>
          <p:cNvSpPr>
            <a:spLocks noGrp="1"/>
          </p:cNvSpPr>
          <p:nvPr>
            <p:ph type="subTitle" idx="1"/>
          </p:nvPr>
        </p:nvSpPr>
        <p:spPr/>
        <p:txBody>
          <a:bodyPr/>
          <a:lstStyle/>
          <a:p>
            <a:r>
              <a:t>矿产勘查新技术与方法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新技术：地球化学勘查</a:t>
            </a:r>
          </a:p>
        </p:txBody>
      </p:sp>
      <p:sp>
        <p:nvSpPr>
          <p:cNvPr id="3" name="Text Placeholder 2"/>
          <p:cNvSpPr>
            <a:spLocks noGrp="1"/>
          </p:cNvSpPr>
          <p:nvPr>
            <p:ph type="body" idx="1"/>
          </p:nvPr>
        </p:nvSpPr>
        <p:spPr/>
        <p:txBody>
          <a:bodyPr/>
          <a:lstStyle/>
          <a:p>
            <a:r>
              <a:t>地球化学勘查简介</a:t>
            </a:r>
          </a:p>
        </p:txBody>
      </p:sp>
      <p:sp>
        <p:nvSpPr>
          <p:cNvPr id="4" name="Content Placeholder 3"/>
          <p:cNvSpPr>
            <a:spLocks noGrp="1"/>
          </p:cNvSpPr>
          <p:nvPr>
            <p:ph sz="half" idx="2"/>
          </p:nvPr>
        </p:nvSpPr>
        <p:spPr/>
        <p:txBody>
          <a:bodyPr/>
          <a:lstStyle/>
          <a:p>
            <a:r>
              <a:t>1.地球化学勘查是一种通过测量和分析地球化学元素在地壳中的分布和浓度，寻找矿产资源和解决地质问题的方法。</a:t>
            </a:r>
          </a:p>
          <a:p>
            <a:r>
              <a:t>2.这种方法主要利用岩石、土壤、水、气体等自然物质的化学组成和分布特征，推断地下隐伏矿床的存在和分布。</a:t>
            </a:r>
          </a:p>
          <a:p/>
        </p:txBody>
      </p:sp>
      <p:sp>
        <p:nvSpPr>
          <p:cNvPr id="5" name="Text Placeholder 4"/>
          <p:cNvSpPr>
            <a:spLocks noGrp="1"/>
          </p:cNvSpPr>
          <p:nvPr>
            <p:ph type="body" idx="3"/>
          </p:nvPr>
        </p:nvSpPr>
        <p:spPr/>
        <p:txBody>
          <a:bodyPr/>
          <a:lstStyle/>
          <a:p>
            <a:r>
              <a:t>地球化学勘查的原理</a:t>
            </a:r>
          </a:p>
        </p:txBody>
      </p:sp>
      <p:sp>
        <p:nvSpPr>
          <p:cNvPr id="6" name="Content Placeholder 5"/>
          <p:cNvSpPr>
            <a:spLocks noGrp="1"/>
          </p:cNvSpPr>
          <p:nvPr>
            <p:ph sz="half" idx="4"/>
          </p:nvPr>
        </p:nvSpPr>
        <p:spPr/>
        <p:txBody>
          <a:bodyPr/>
          <a:lstStyle/>
          <a:p>
            <a:r>
              <a:t>1.地球化学勘查基于地球化学异常原理，即矿产的形成和富集会导致周围环境的化学元素组成发生变化。</a:t>
            </a:r>
          </a:p>
          <a:p>
            <a:r>
              <a:t>2.通过测量和分析这些化学异常，可以推断矿产的存在和分布。</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https://d.book118.com/915244343202011042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15</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15</vt:i4>
      </vt:variant>
    </vt:vector>
  </HeadingPairs>
  <TitlesOfParts>
    <vt:vector baseType="lpstr" size="27">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矿产勘查概述与重要性</vt:lpstr>
      <vt:lpstr> 矿产勘查概述与重要性</vt:lpstr>
      <vt:lpstr> 传统勘查技术与方法回顾</vt:lpstr>
      <vt:lpstr> 传统勘查技术与方法回顾</vt:lpstr>
      <vt:lpstr> 传统勘查技术与方法回顾</vt:lpstr>
      <vt:lpstr> 传统勘查技术与方法回顾</vt:lpstr>
      <vt:lpstr> 新技术：地球物理勘查</vt:lpstr>
      <vt:lpstr> 新技术：地球物理勘查</vt:lpstr>
      <vt:lpstr> 新技术：地球物理勘查</vt:lpstr>
      <vt:lpstr> 新技术：地球物理勘查</vt:lpstr>
      <vt:lpstr> 新技术：地球化学勘查</vt:lpstr>
      <vt:lpstr> 新技术：地球化学勘查</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2024-09-03T20:01:50.212</cp:lastPrinted>
  <dcterms:created xsi:type="dcterms:W3CDTF">2024-09-03T12:01:50Z</dcterms:created>
  <dcterms:modified xsi:type="dcterms:W3CDTF">2024-09-03T12:01:52Z</dcterms:modified>
</cp:coreProperties>
</file>