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D85280-79BC-4A58-96F3-8C9520EEF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A8E401-3900-41BA-BAE3-77E0064A9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772062-856E-4F41-9144-CF22C08E7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A570EA-03FB-4F45-9679-597922F7A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0D3D26-25A6-4CE8-BA4A-ABFFA62DD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0BDBA2-F68C-4928-A89A-784586230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44CE4B-6FB7-4583-B139-67EF9DB49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E8C0B5-5F64-45A7-B3B8-89BEB4688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678958-556F-4734-BDF6-97D1051B9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059E31-A09B-4DAE-ABF6-87029C6F1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6855C4-BD5A-4F93-BD06-DF27CFE6E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30030101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线上零售商的数据安全与个人信息保护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数据安全威胁与挑战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个人信息保护法规与标准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数据安全技术与实践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个人信息保护策略与措施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企业内部管理与培训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互联网技术的快速发展和普及，使得线上购物成为日常生活中不可或缺的一部分。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线上零售商在运营过程中积累了大量用户数据，包括个人信息、交易记录、浏览行为等。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3765" b="2376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数据安全和个人信息保护不仅关系到消费者的权益，也影响到线上零售商的声誉和长期发展。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164" b="3164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625" r="8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近年来，线上零售商数据泄露事件不断发生，涉及用户数量庞大，泄露信息种类繁多。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数据泄露事件频发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黑客利用漏洞攻击、钓鱼网站、恶意软件等手段窃取用户数据，对线上零售商的数据安全构成严重威胁。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恶意攻击手段不断升级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随着数据安全和个人信息保护法规的不断完善，线上零售商需要承担更多的法律责任和社会责任。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法规监管不断加强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线上零售商数据安全现状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数据安全威胁与挑战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625" b="3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勒索软件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攻击者加密数据，要求支付赎金以恢复数据。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恶意攻击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黑客利用漏洞进行攻击，获取敏感信息。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钓鱼攻击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通过伪造信任网站骗取用户信息。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外部攻击与数据泄露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员工或合作伙伴非法访问、泄露数据。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内部人员泄露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系统漏洞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误操作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917" r="12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软件或硬件缺陷导致数据泄露。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员工误操作导致数据泄露或损坏。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内部泄露与误操作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供应商的安全漏洞可能导致数据泄露。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542" r="1754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供应商风险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使用不安全的第三方服务可能导致数据泄露。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第三方服务风险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攻击者通过供应链中的薄弱环节进行攻击，获取敏感信息。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供应链攻击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个人信息保护法规与标准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《中华人民共和国网络安全法》、《中华人民共和国数据安全法》、《中华人民共和国个人信息保护法》等，对线上零售商在数据处理、个人信息保护等方面提出明确要求。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欧盟的《通用数据保护条例》（GDPR）、美国的《加州消费者隐私法案》（CCPA）等，对跨境线上零售业务的数据处理和个人信息保护有重要影响。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500" r="2750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国内外法规概述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采用国际通用的加密技术对传输和存储的个人信息进行加密处理，确保数据的安全性。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在收集和处理个人信息时，应采取适当的技术和管理措施，确保个人信息的匿名化或去标识化。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匿名化标准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917" r="18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建立完善的访问控制机制，对访问个人信息的行为进行严格控制和管理，防止未经授权的访问和泄露。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访问控制标准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个人信息保护标准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建立完善的个人信息保护制度，明确数据处理的目的、范围、方式和安全措施等。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定期进行数据安全风险评估和漏洞修补，确保系统的安全性和稳定性。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对员工进行个人信息保护培训，提高员工的安全意识和操作技能。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与第三方服务提供商签订数据处理协议，明确双方的权利和义务，确保个人信息的合法处理和安全保护。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企业合规性要求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数据安全技术与实践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https://d.book118.com/915300301012011110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2024-09-15T04:00:21.004</cp:lastPrinted>
  <dcterms:created xsi:type="dcterms:W3CDTF">2024-09-14T20:00:21Z</dcterms:created>
  <dcterms:modified xsi:type="dcterms:W3CDTF">2024-09-14T20:00:23Z</dcterms:modified>
</cp:coreProperties>
</file>