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DBE3D-F1B9-4AE7-83F8-2B11EA39A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E952A-0DD3-42D5-B7F1-0B1A1766C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6BC22-091E-42BC-8517-5B72C74B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107AE-8443-48B5-9162-FE1DE6A3E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1CF8D1-7A5A-43BA-8DC6-3BE6DD1C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FFD22-1494-418A-9723-46FD4ECC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7BF8B-75D9-4FD2-82DC-64267DA8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3BF60-DF37-4265-B0F8-52781E8AB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EFB24-660F-40FA-9C0E-B8E276486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85CCC-46FF-4791-9E43-4161A0ABC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0BB9B-4978-4BBB-838A-8BD7F0261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3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01141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企业员工培训主题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员工素质提升与技能培养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企业文化融入与团队建设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培训成果转化与应用推广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随着市场竞争的日益激烈，企业需要不断提高员工素质和技能水平，以保持竞争优势。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企业员工素质参差不齐，部分员工缺乏必要的技能和知识，需要培训提高。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员工素质参差不齐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企业需要遵守相关法律法规，确保员工具备必要的职业素养和技能，以保障企业安全生产和员工权益。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提高员工素质和技能水平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通过培训，使员工掌握必要的技能和知识，提高工作能力和效率。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通过培训，提高员工素质和技能水平，增强企业竞争力，提高企业业绩。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促进员工个人发展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通过培训，为员工个人发展提供支持和帮助，提高员工满意度和忠诚度。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通过短期培训，使员工掌握基本技能和知识，能够胜任当前工作。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通过中期培训，使员工具备更高级别的技能和知识，能够胜任更复杂的工作。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通过长期培训，使员工成为企业核心人才，为企业长期发展提供支持和保障。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注重实效性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培训内容应注重实效性，针对员工在实际工作中遇到的问题和困难，提供解决方案和技巧。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强调新知识、新技能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随着科技的发展和市场的变化，培训内容应强调新知识、新技能的学习和应用，帮助员工适应不断变化的市场环境。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针对岗位需求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根据企业员工的岗位职责和技能要求，确定培训内容，确保培训内容与实际工作紧密相关。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通过讲解、演示、案例分析等方式，向员工传授知识和技能。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通过实际操作、模拟演练等方式，让员工在实践中学习和掌握知识和技能。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通过小组讨论、互动交流等方式，激发员工的思考和创造力，提高解决问题的能力。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通过模拟实际工作场景，让员工扮演不同角色，提高员工应对复杂工作场景的能力。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利用互联网技术，开展在线课程、远程培训等，方便员工随时随地学习。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组织员工参加集中式培训、研讨会等活动，促进员工之间的交流和合作。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结合线上和线下培训的优势，开展混合式培训，提高培训效果和质量。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根据员工的个人特点和需求，制定个性化的培训计划和方案，提高员工的学习积极性和满意度。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培训形式与手段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培养企业内部培训师，建立内部培训师队伍，提高培训质量和效果。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与行业专家、培训机构合作，引入外部优秀培训师和课程资源，提高培训的广度和深度。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外部培训师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根据企业战略目标和员工发展需求，制定年度培训计划和课程大纲。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按照计划组织培训，确保培训的顺利进行和有效实施。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对培训效果进行跟踪和评估，及时调整和优化培训计划。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培训跟踪与评估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培训组织与实施流程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https://d.book118.com/915301141000011110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2024-09-15T00:56:17.286</cp:lastPrinted>
  <dcterms:created xsi:type="dcterms:W3CDTF">2024-09-14T16:56:17Z</dcterms:created>
  <dcterms:modified xsi:type="dcterms:W3CDTF">2024-09-14T16:56:19Z</dcterms:modified>
</cp:coreProperties>
</file>