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DE7B0-1B14-46AE-B6F9-EA04A28CC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23918A-E722-41AC-8219-98A1F3120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F82D44-853D-4521-880C-9722507A0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5438D9-D6B5-464D-8D4D-10BBA8CF7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C59A99-0C4C-4F01-9B89-F5D98301A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3B647C-3ADF-4D26-96C8-48F0C4FB7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461E23-C58D-43BE-98DF-07C0842A0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C17E22-540C-48D9-B7D6-E595318A1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0150EA-F954-48BB-B79E-A76712F39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5F27A-ED26-49C4-A3C6-BD5FC0030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B3EF1-0B00-4FCF-9010-B036608BF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3020303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营销活动实训报告总结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营销活动实训概述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营销策略制定与执行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实训成果与收获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反思与改进建议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总结与致谢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营销活动实训概述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掌握营销活动的策划、组织与执行流程。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提升团队协作和沟通能力。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培养创新思维和实践能力。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对营销活动的效果进行评估，总结经验教训，提出改进措施。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营销活动执行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组织团队成员按照策划方案执行营销活动，协调各方资源，确保活动顺利进行。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营销活动策划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设计具体的营销活动方案，包括活动主题、目标、时间、地点、预算和人员分工等。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了解目标客户的需求和行为特征，分析竞争对手的营销策略。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根据市场调研结果，制定适合的营销策略，包括产品定位、定价、渠道和促销策略等。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通过课堂讲授、案例分析等方式，学习营销活动策划与执行的相关理论知识和技能。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团队组建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学生自由组合成若干小组，每组不超过5人，选定一名组长负责组织协调工作。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各小组根据实训内容要求，完成市场调研、营销策略制定、活动策划和执行等任务。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评价与反馈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指导老师对各小组的实训成果进行评价，提出改进意见和建议，帮助学生总结经验教训，提高实践操作能力。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成果汇报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各小组在规定时间内提交实训报告，并进行口头汇报，展示实训成果。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营销策略制定与执行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对目标市场进行调研，了解市场规模、增长速度和潜在需求。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分析竞争对手的市场份额、产品特点和服务优势，明确自身定位。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研究消费者的购买习惯、需求偏好和决策过程，以便更好地满足客户需求。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根据市场分析结果，明确目标客户群体，如年龄、性别、收入水平等。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417" r="2141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深入了解目标客户的需求和痛点，为制定营销策略提供依据。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评估目标客户的价值和潜在价值，为制定营销策略提供参考。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客户价值评估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5301" r="1530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1263" r="1126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根据市场需求和客户价值评估，制定合适的产品策略，包括产品定位、特点和卖点等。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根据成本、市场需求和竞争情况，制定合理的价格策略，确保产品在市场上的竞争力。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选择合适的销售渠道，如线上平台、实体店铺等，以便更好地覆盖目标客户群体。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制定有效的促销策略，如折扣、赠品等，以吸引客户和提高销售量。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营销活动执行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根据营销策略制定具体的活动计划，包括活动主题、时间、地点和预算等。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通过各种渠道宣传活动，吸引目标客户的关注和参与。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按照计划执行活动，确保活动的顺利进行和效果的实现。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对活动效果进行评估和分析，总结经验教训，为今后的营销活动提供参考。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活动执行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https://d.book118.com/915302030300011110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2024-09-16T04:19:30.474</cp:lastPrinted>
  <dcterms:created xsi:type="dcterms:W3CDTF">2024-09-15T20:19:30Z</dcterms:created>
  <dcterms:modified xsi:type="dcterms:W3CDTF">2024-09-15T20:19:32Z</dcterms:modified>
</cp:coreProperties>
</file>