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18106-793A-4F7D-A8C8-FDEE16E62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BAED8-9BEE-449A-8FF1-F8CD7BF46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0CE14-B30C-420C-B983-706779CB0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F41CA-DAEC-4C42-8A4A-B2F6A847E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2BBD14-3325-4B16-A8C9-39636545C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94134C-3ED5-49FA-B2D3-E8AB16883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773A36-6640-47BA-AC65-1D5E11AB6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06078-421D-4EB1-91A8-718E54E04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7C95B-E81C-4345-9C5E-945740F08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95972-9612-4A5F-B61C-954C96C56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4CC54-0CE3-4026-8294-B9E00CD04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022322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农村群体性事件对策及措施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农村群体性事件概述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农村群体性事件的预防措施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农村群体性事件的应对策略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农村群体性事件的善后处理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农村群体性事件概述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385" r="16385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alphaModFix/>
          </a:blip>
          <a:srcRect l="14550" r="14550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农村群体性事件概述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农村群体性事件的预防措施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6333" r="6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推进村级集体经济发展，增强村级组织的经济实力和服务能力。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建立健全村级组织，提高村干部素质和能力，强化村级组织的领导核心作用。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加强村级民主管理，完善村民自治制度，提高村民参与村务管理的积极性和能力。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加强农村基层组织建设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加强农村普法教育，提高农民的法律意识和法律素养。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4250" r="142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引导农民依法维权，教育农民通过合法途径表达利益诉求。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建立法律援助机制，为农民提供法律咨询和法律援助服务。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提高农民法律意识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完善信访制度，畅通农民信访渠道，及时处理农民反映的问题。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建立多元化的利益协调机制，引导农民通过合法途径解决利益纠纷。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089" r="608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089" r="608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4977" r="497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建立健全农民利益诉求表达渠道，保障农民的知情权、参与权和监督权。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建立有效的利益诉求机制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5" name="AutoShape 5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TextBox 6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建立健全农村社会保险、社会救助、社会福利等社会保障制度。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9" name="AutoShape 9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提高农村医疗保障水平，完善农村医疗卫生服务体系。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3" name="AutoShape 13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加强农村养老服务体系建设，提高农村养老保障水平。</a:t>
              </a:r>
            </a:p>
          </p:txBody>
        </p:sp>
      </p:grpSp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5333" r="1533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完善农村社会保障体系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农村群体性事件的应对策略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6" name="AutoShape 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建立专门机构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成立专门负责处理农村群体性事件的机构，确保有组织、有计划地应对。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11" name="AutoShape 1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制定应急预案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针对不同类型的农村群体性事件，制定相应的应急预案，明确应对措施和责任人。</a:t>
              </a: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6" name="AutoShape 1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快速响应机制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建立快速响应机制，确保在事件发生后迅速启动应急预案，及时控制事态发展。</a:t>
              </a: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建立快速反应机制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https://d.book118.com/915302232222011111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2024-09-17T12:24:19.568</cp:lastPrinted>
  <dcterms:created xsi:type="dcterms:W3CDTF">2024-09-17T04:24:19Z</dcterms:created>
  <dcterms:modified xsi:type="dcterms:W3CDTF">2024-09-17T04:24:21Z</dcterms:modified>
</cp:coreProperties>
</file>