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8B5E96-23D4-4915-9AD1-D73AA7ADBED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ACD15-8DC1-44FC-9009-CEB2F736B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362EB-A410-42E6-8BF0-87F6E2CB8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1168E-A78B-40B2-AC96-4994E85F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66C48-C4D2-4C0C-A76E-7FCC39A81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09C34-D5D5-4971-8692-33ACDBC5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0A74C-9687-4EC2-A84C-3E283E88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E4B603-1350-4CC7-8F14-7E4D0D3F3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370E9-9378-45F6-AACE-2C7DFA16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C9C90-3718-4D10-A7BD-70432BEC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0066C-1525-4A47-87F2-57CE0D961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25336-1DF0-4214-80D0-F014B1F42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F0BF096-AB2A-4FA0-8408-98C9D874AF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BDFF0E5-75C9-4995-A00B-A5B4B68519A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0400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面对情绪冲突心理辅导处理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面对情绪冲突心理辅导处理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情绪冲突的类型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情绪冲突处理方法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情绪冲突的预防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情绪冲突的案例分析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面对情绪冲突心理辅导处理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情绪冲突的定义与特征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情绪冲突是指个体内心发生矛盾、不一致或相互排斥的情绪。特征包括情绪表达不一致、情绪反应过激、情绪内外不一致等。处理情绪冲突需要认识到不同情绪的存在，并学会平衡和处理这些情绪。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情绪冲突的影响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个体情绪受到负面情绪的影响，容易导致心理健康问题的产生。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影响个体情绪稳定性和心理健康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情绪冲突严重可能影响个体的社交关系，导致人陷入困境。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可能导致人陷入情绪困境、社会冲突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长期激烈的情绪冲突可能加重个体的心理负担，导致精神疾病的出现。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甚至精神疾病的发生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情绪冲突处理的重要性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积极处理情绪冲突有助于个体的成长和人际关系的维护。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促进自我成长和人际关系的和谐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及时处理情绪冲突可以避免心理问题的加剧，有利于个体心理健康。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预防心理问题的加剧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处理需要一定的技巧和方法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情绪冲突处理需要掌握一定的沟通技巧和解决问题的方法。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缺乏有效的处理策略可能导致情绪冲突的长期存在。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情绪冲突处理的难点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个体对情绪的认知和表达能力不足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有些个体对自己的情绪认识不清晰，缺乏有效的表达方式。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情绪表达不到位时，可能导致情绪冲突的产生和加剧。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情绪冲突解决技巧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通过积极有效的沟通，可以避免许多情绪冲突的发生。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沟通是关键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学会正确地表达和处理自己的情绪，是缓解冲突的有效手段。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理解并尊重他人情绪，是减少情绪冲突的重要因素。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在处理复杂情绪冲突时，可以寻求心理专家的帮助和指导。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寻求专业帮助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情绪冲突的类型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内在情绪冲突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情绪中存在相互排斥的两种情绪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爱恨交加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表现为情绪的忽高忽低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喜怒无常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人际情绪冲突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家庭成员之间情绪的不一致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家庭矛盾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职场中人际关系引发的矛盾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职场纠纷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内外情绪冲突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个体内心情绪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与外部环境不一致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与他人期望不同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情绪与理性的冲突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与理性思维之间的矛盾和冲突是个常见现象。我们在面对抉择时，往往会受到情绪的影响而偏离理性所带来的选择。例如，在情绪激动的时候，我们可能会做出后悔的决定，因为理性的思考被情绪控制所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人际情绪冲突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情绪冲突是指在人际关系中，各方情绪不一致，导致矛盾和冲突的现象。家庭矛盾和职场纠纷都是典型的人际情绪冲突表现。解决人际情绪冲突需要倾听、理解和沟通，以有效化解双方的情绪冲突，维护人际关系的和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情绪冲突处理方法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自我认知与情绪调节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自我认知是指对自己情绪的了解，通过认知自己的情绪，我们可以更好地控制和调节自己的情绪。情绪管理技巧包括深呼吸、放松技巧和积极思考等，这些技巧可以帮助我们处理情绪冲突，保持情绪稳定。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沟通与表达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倾听、表达、尊重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坦诚、清晰、真诚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情感需求表达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信任、互相理解、支持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寻求专业心理辅导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当面对情绪冲突难以自行处理时，寻求专业心理辅导是一个明智的选择。心理专家可以根据个人情况提供个性化的情绪处理方案，帮助我们更好地理解和应对自己的情绪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改变思维定势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找到根源，分析原因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重新审视情绪冲突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乐观、自信、坚定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https://d.book118.com/915304002013011130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面对情绪冲突心理辅导处理</vt:lpstr>
      <vt:lpstr>目录</vt:lpstr>
      <vt:lpstr>第一章 面对情绪冲突心理辅导处理</vt:lpstr>
      <vt:lpstr> </vt:lpstr>
      <vt:lpstr>情绪冲突的影响</vt:lpstr>
      <vt:lpstr>情绪冲突处理的重要性</vt:lpstr>
      <vt:lpstr>情绪冲突处理的难点</vt:lpstr>
      <vt:lpstr>情绪冲突解决技巧</vt:lpstr>
      <vt:lpstr>第2章 情绪冲突的类型</vt:lpstr>
      <vt:lpstr>内在情绪冲突</vt:lpstr>
      <vt:lpstr>人际情绪冲突</vt:lpstr>
      <vt:lpstr>内外情绪冲突</vt:lpstr>
      <vt:lpstr>情绪与理性的冲突</vt:lpstr>
      <vt:lpstr> </vt:lpstr>
      <vt:lpstr>第3章 情绪冲突处理方法</vt:lpstr>
      <vt:lpstr> </vt:lpstr>
      <vt:lpstr>沟通与表达</vt:lpstr>
      <vt:lpstr>寻求专业心理辅导</vt:lpstr>
      <vt:lpstr>改变思维定势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2024-09-29T14:30:11.031</cp:lastPrinted>
  <dcterms:created xsi:type="dcterms:W3CDTF">2024-09-29T06:30:11Z</dcterms:created>
  <dcterms:modified xsi:type="dcterms:W3CDTF">2024-09-29T06:30:13Z</dcterms:modified>
</cp:coreProperties>
</file>