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71748-F030-45ED-B11E-6DA2AEC3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79F40-C315-4B53-9EE2-C017514A0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40E86-BDD3-4BCD-AE61-BA9BF7CA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6A8B6-494E-4110-A64C-4BBA3890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AF386-B8EE-41E1-B423-775134FA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809F6-889D-467E-B8A7-0D40C0705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AAB16-6D9F-4060-A356-0E020ED46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385EC-81AE-4FBC-A556-98B09841F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ECB61-1FBC-472F-BE13-4419A91E6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55603-21A1-4876-8276-1F894A19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D9C2B-839C-4F43-8517-BE7F0EB64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04101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新生儿常见传染病护理培训课程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常见新生儿传染病及护理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家长沟通与健康教育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86" r="1788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提高护理人员对新生儿常见传染病的认识和应对能力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掌握新生儿常见传染病的护理技能和操作方法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保障新生儿健康，降低传染病发病率和死亡率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新生儿常见传染病的种类、症状、传播途径和预防措施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新生儿护理基础知识和技能培训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新生儿常见传染病的护理实践和案例分析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课程时间安排：理论授课、实践操作、案例分析等环节有机结合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62" r="1546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针对儿科、新生儿科及相关科室的护理人员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具备一定的护理专业背景和临床经验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热爱护理工作，有责任心和敬业精神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新生儿传染病概述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由病原体引起的，能在人与人、动物与动物或人与动物之间相互传播的一类疾病。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根据病原体种类和传播途径，新生儿传染病可分为病毒性传染病、细菌性传染病、真菌性传染病等。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新生儿免疫系统尚未发育完全，容易受到病原体侵袭。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发病年龄小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新生儿传染病症状往往不典型，容易被忽视或误诊。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症状不典型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新生儿传染病一旦发病，病情往往进展迅速，需要及时治疗。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病情进展快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新生儿传染病容易引发各种并发症，如败血症、脑膜炎等。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新生儿传染病特点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包括加强孕期保健、提高新生儿免疫力、切断传播途径、保护易感人群等。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预防新生儿传染病对于保障新生儿健康、降低新生儿死亡率具有重要意义。同时，预防传染病也能减少家庭和社会的经济负担，提高人口素质。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常见新生儿传染病及护理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重视脐部护理，严格执行无菌操作。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脐轮与脐周皮肤红肿，可伴脓性分泌物。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由于断脐时或出生后处理不当，脐部被细菌感染引起的急性炎症。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保持局部干燥、清洁，避免污染，局部可用3%过氧化氢溶液清洗，再用75%乙醇消毒。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新生儿脐炎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由金黄色葡萄球菌感染引起的皮肤化脓性炎症。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保持皮肤清洁干燥，局部用药如莫匹罗星软膏等。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皮肤出现红色斑点、小丘疹，迅速变成脓疱。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注意皮肤卫生，避免与感染者接触。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新生儿脓疱疮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87" r="15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可由细菌、病毒或原虫等病原体引起。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发热、咳嗽、气促、呼吸困难和肺部细湿罗音等。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保持呼吸道通畅，及时清除呼吸道分泌物，给予氧气吸入，必要时使用呼吸机辅助呼吸。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加强孕期保健，避免早产和低出生体重儿，注意新生儿保暖和喂养。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https://d.book118.com/915304101241011110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2024-09-16T03:03:03.686</cp:lastPrinted>
  <dcterms:created xsi:type="dcterms:W3CDTF">2024-09-15T19:03:03Z</dcterms:created>
  <dcterms:modified xsi:type="dcterms:W3CDTF">2024-09-15T19:03:05Z</dcterms:modified>
</cp:coreProperties>
</file>