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6A26B-351A-48CD-9693-268858305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A2F29-1CA8-4622-B288-BCE98EDD5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0DDE8-9A17-410A-A5B7-0C3275382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79DFE-5914-41D4-B679-08B4ECCF5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2ED43-9BD5-4BB1-9FBB-3DEB2BA99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47854-43E9-4895-ABCA-8189D7FE1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D78EA4-2837-4533-8D7F-8AD876E36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688C5-CA3E-4368-B612-E57189578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3B6DA-22BB-4C2F-8B2F-8D44B717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BD192-7336-4583-AF59-3789E72CF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8E4A1-10DC-4082-B43E-D94330A47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0420021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路程时间速度教案\n## 1.路程、时间与速度的基本概念\n### 1.1路程的基本概念及其计算\n### 1.2时间的基本概念及其计算\n### 1.3速度的基本概念及其计算\n## 2.路程、时间与速度之间的关系\n### 2.1速度与路程的关系\n### 2.2速度与时间的关系\n### 2.3路程与时间的关系\n## 3.速度的变化与加速度\n### 3.1加速度的基本概念及其计算\n### 3.2匀加速直线运动的路程、时间、速度关系\n### 3.3匀加速直线运动的实例分析\n## 4.速度与能量的关系\n### 4.1动能与速度的关系\n### 4.2势能与速度的关系\n### 4.3能量守恒定律在速度问题中的应用\n## 5.路程时间速度在实际问题中的应用\n### 5.1交通工具的速度与路程问题\n### 5.2运动竞赛中的速度与时间问题\n### 5.3生活中的速度与路程问题\n## 6.总结与回顾\n### 6.1路程时间速度知识点总结\n### 6.2典型例题回顾与讲解\n### 6.3学习建议与提高方法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路程时间速度教案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路程、时间与速度的基本概念</a:t>
            </a:r>
            <a:endParaRPr/>
          </a:p>
        </p:txBody>
      </p:sp>
      <p:sp>
        <p:nvSpPr>
          <p:cNvPr id="13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路程的定义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物体从一点到另一点所经过的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直线距离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路径长度</a:t>
                </a:r>
                <a:endParaRPr/>
              </a:p>
            </p:txBody>
          </p:sp>
          <p:sp>
            <p:nvSpPr>
              <p:cNvPr id="22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路程的计算方法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直接测量法：使用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直接测量两点之间的距离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间接测量法：利用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已知距离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角度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计算路程</a:t>
                </a:r>
                <a:endParaRPr/>
              </a:p>
            </p:txBody>
          </p:sp>
          <p:sp>
            <p:nvSpPr>
              <p:cNvPr id="22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路程的单位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米（m）：国际单位制中常用的路程单位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千米（km）：常用的长距离路程单位</a:t>
                </a:r>
                <a:endParaRPr/>
              </a:p>
            </p:txBody>
          </p:sp>
          <p:sp>
            <p:nvSpPr>
              <p:cNvPr id="23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路程的基本概念及其计算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时间的定义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物体运动过程中的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持续时间段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时间间隔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时间的计算方法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直接测量法：使用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计时器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直接测量时间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间接测量法：利用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已知速度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计算时间</a:t>
                </a:r>
                <a:endParaRPr/>
              </a:p>
            </p:txBody>
          </p:sp>
        </p:grpSp>
        <p:grpSp>
          <p:nvGrpSpPr>
            <p:cNvPr id="24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时间的单位</a:t>
                </a:r>
                <a:endParaRPr/>
              </a:p>
            </p:txBody>
          </p:sp>
          <p:sp>
            <p:nvSpPr>
              <p:cNvPr id="24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秒（s）：国际单位制中常用的时间单位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分钟（min）：常用的短时间单位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小时（h）：常用的长时时间单位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时间的基本概念及其计算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物体在单位时间内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运动的路程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速率</a:t>
                </a:r>
                <a:endParaRPr/>
              </a:p>
            </p:txBody>
          </p:sp>
          <p:sp>
            <p:nvSpPr>
              <p:cNvPr id="25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速度的计算方法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直接测量法：使用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直接测量速度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间接测量法：利用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已知路程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计算速度</a:t>
                </a:r>
                <a:endParaRPr/>
              </a:p>
            </p:txBody>
          </p:sp>
          <p:sp>
            <p:nvSpPr>
              <p:cNvPr id="25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速度的单位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米/秒（m/s）：国际单位制中常用的速度单位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千米/小时（km/h）：常用的速度单位</a:t>
                </a:r>
                <a:endParaRPr/>
              </a:p>
            </p:txBody>
          </p:sp>
          <p:sp>
            <p:nvSpPr>
              <p:cNvPr id="26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速度的基本概念及其计算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路程、时间与速度之间的关系</a:t>
            </a:r>
            <a:endParaRPr/>
          </a:p>
        </p:txBody>
      </p:sp>
      <p:sp>
        <p:nvSpPr>
          <p:cNvPr id="26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当速度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时，路程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当速度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时，路程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减小</a:t>
                </a:r>
                <a:endParaRPr/>
              </a:p>
            </p:txBody>
          </p:sp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速度与路程的正比关系</a:t>
                </a:r>
                <a:endParaRPr/>
              </a:p>
            </p:txBody>
          </p:sp>
        </p:grpSp>
        <p:grpSp>
          <p:nvGrpSpPr>
            <p:cNvPr id="27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路程（S）= 速度（v）x 时间（t）</a:t>
                </a:r>
                <a:endParaRPr/>
              </a:p>
            </p:txBody>
          </p:sp>
          <p:sp>
            <p:nvSpPr>
              <p:cNvPr id="27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速度与路程的函数关系</a:t>
                </a:r>
                <a:endParaRPr/>
              </a:p>
            </p:txBody>
          </p:sp>
          <p:sp>
            <p:nvSpPr>
              <p:cNvPr id="27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速度-路程图像为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，斜率为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</a:t>
                </a:r>
                <a:endParaRPr/>
              </a:p>
            </p:txBody>
          </p:sp>
          <p:sp>
            <p:nvSpPr>
              <p:cNvPr id="27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速度与路程的图像关系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速度与路程的关系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当速度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时，时间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当速度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时，时间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endParaRPr/>
              </a:p>
            </p:txBody>
          </p:sp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速度与时间的反比关系</a:t>
                </a:r>
                <a:endParaRPr/>
              </a:p>
            </p:txBody>
          </p:sp>
        </p:grpSp>
        <p:grpSp>
          <p:nvGrpSpPr>
            <p:cNvPr id="28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时间（t）= 路程（S）/ 速度（v）</a:t>
                </a:r>
                <a:endParaRPr/>
              </a:p>
            </p:txBody>
          </p:sp>
          <p:sp>
            <p:nvSpPr>
              <p:cNvPr id="2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速度与时间的函数关系</a:t>
                </a:r>
                <a:endParaRPr/>
              </a:p>
            </p:txBody>
          </p:sp>
        </p:grpSp>
        <p:grpSp>
          <p:nvGrpSpPr>
            <p:cNvPr id="29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速度-时间图像为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双曲线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，斜率为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的倒数</a:t>
                </a:r>
                <a:endParaRPr/>
              </a:p>
            </p:txBody>
          </p:sp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速度与时间的图像关系</a:t>
                </a:r>
                <a:endParaRPr/>
              </a:p>
            </p:txBody>
          </p:sp>
        </p:grpSp>
      </p:grpSp>
      <p:pic>
        <p:nvPicPr>
          <p:cNvPr id="29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速度与时间的关系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路程与时间的正比关系</a:t>
                </a:r>
                <a:endParaRPr/>
              </a:p>
            </p:txBody>
          </p:sp>
          <p:sp>
            <p:nvSpPr>
              <p:cNvPr id="3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当路程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时，时间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当路程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时，时间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减小</a:t>
                </a:r>
                <a:endParaRPr/>
              </a:p>
            </p:txBody>
          </p:sp>
        </p:grpSp>
        <p:grpSp>
          <p:nvGrpSpPr>
            <p:cNvPr id="30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路程与时间的函数关系</a:t>
                </a:r>
                <a:endParaRPr/>
              </a:p>
            </p:txBody>
          </p:sp>
          <p:sp>
            <p:nvSpPr>
              <p:cNvPr id="3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时间（t）= 路程（S）/ 速度（v）</a:t>
                </a:r>
                <a:endParaRPr/>
              </a:p>
            </p:txBody>
          </p:sp>
        </p:grpSp>
        <p:grpSp>
          <p:nvGrpSpPr>
            <p:cNvPr id="30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路程与时间的图像关系</a:t>
                </a:r>
                <a:endParaRPr/>
              </a:p>
            </p:txBody>
          </p:sp>
          <p:sp>
            <p:nvSpPr>
              <p:cNvPr id="3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路程-时间图像为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，斜率为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的倒数</a:t>
                </a:r>
                <a:endParaRPr/>
              </a:p>
            </p:txBody>
          </p:sp>
        </p:grpSp>
      </p:grpSp>
      <p:pic>
        <p:nvPicPr>
          <p:cNvPr id="31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路程与时间的关系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速度的变化与加速度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物体在单位时间内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速度的变化量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速度变化率</a:t>
                </a:r>
                <a:endParaRPr/>
              </a:p>
            </p:txBody>
          </p:sp>
          <p:sp>
            <p:nvSpPr>
              <p:cNvPr id="1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加速度的定义</a:t>
                </a:r>
                <a:endParaRPr/>
              </a:p>
            </p:txBody>
          </p:sp>
        </p:grpSp>
        <p:grpSp>
          <p:nvGrpSpPr>
            <p:cNvPr id="1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加速度的计算方法</a:t>
                </a:r>
                <a:endParaRPr/>
              </a:p>
            </p:txBody>
          </p:sp>
          <p:sp>
            <p:nvSpPr>
              <p:cNvPr id="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直接测量法：使用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加速度计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直接测量加速度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间接测量法：利用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已知速度变化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时间间隔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计算加速度</a:t>
                </a:r>
                <a:endParaRPr/>
              </a:p>
            </p:txBody>
          </p:sp>
        </p:grpSp>
        <p:grpSp>
          <p:nvGrpSpPr>
            <p:cNvPr id="2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加速度的单位</a:t>
                </a:r>
                <a:endParaRPr/>
              </a:p>
            </p:txBody>
          </p:sp>
          <p:sp>
            <p:nvSpPr>
              <p:cNvPr id="2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米/秒²（m/s²）：国际单位制中常用的加速度单位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加速度的基本概念及其计算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匀加速直线运动的概念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物体在运动过程中，加速度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恒定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，速度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均匀增加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匀加速直线运动的路程公式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S = v₀t + 1/2at²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其中，v₀为初始速度，t为时间，a为加速度</a:t>
                </a:r>
                <a:endParaRPr/>
              </a:p>
            </p:txBody>
          </p:sp>
          <p:pic>
            <p:nvPicPr>
              <p:cNvPr id="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匀加速直线运动的时间公式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t = (v - v₀)/a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其中，v为末速度，v₀为初始速度，a为加速度</a:t>
                </a:r>
                <a:endParaRPr/>
              </a:p>
            </p:txBody>
          </p:sp>
          <p:pic>
            <p:nvPicPr>
              <p:cNvPr id="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匀加速直线运动的路程、时间、速度关系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匀加速直线运动的实例分析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实例1：汽车加速行驶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分析汽车在加速过程中的速度、时间和路程变化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实例2：物体自由落体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分析物体在自由落体过程中的速度、时间和路程变化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实例3：火箭发射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分析火箭在发射过程中的速度、时间和路程变化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https://d.book118.com/915304200212011113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路程时间速度教案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2024-09-20T08:40:01.338</cp:lastPrinted>
  <dcterms:created xsi:type="dcterms:W3CDTF">2024-09-20T00:40:01Z</dcterms:created>
  <dcterms:modified xsi:type="dcterms:W3CDTF">2024-09-20T00:40:03Z</dcterms:modified>
</cp:coreProperties>
</file>