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8C23A-EA37-45F0-9F48-27BF92064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B5F77-D594-418A-8B0D-DB376469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B37E6-E354-45D6-B9ED-B9D81786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701E1-882A-46B5-B12C-82C7D9BD6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FD760E-4E90-44E6-9C12-B7DF9445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B76861-F81E-4AAF-A7D8-2A1E9000B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AE7FCA-01E5-4073-9BE6-692EB0E6B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D90A9-F88E-4DED-AC3A-5F450CC79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6DE12-27AF-4963-A4DF-6342C80E3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8B8D0-5FF4-4F5B-AAC4-7965CFD43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40A4A-8C37-4FF7-9F47-D3587E37C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11224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食品安全知识培训主题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食品安全标准与认证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食品生产与加工过程中的安全控制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食品安全风险评估与预警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食品安全事件应急处理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食品安全基本概念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食品安全是指在食品生产、加工、储存、运输和销售过程中，确保食品不受有害微生物、化学物质和物理因素污染，同时符合营养要求，保障消费者的健康和安全。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食品安全涉及到食品的卫生、营养、标签等多个方面，是食品质量的重要保障。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食品安全直接关系到人类的健康和生命安全，是社会文明和进步的重要标志。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保障人类健康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食品安全问题如果处理不当，会导致社会不稳定和公共卫生危机。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食品安全有助于提高人们的生活质量，使人们更加信任食品市场和食品供应。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26" b="87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影响食品安全的因素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微生物污染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细菌、病毒、霉菌等微生物是影响食品安全的主要因素之一，会导致食品腐败变质、引发食源性疾病等。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化学污染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农药、兽药、重金属、添加剂等化学物质的不合理使用或超标残留，会对人体造成危害。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物理污染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食品中的杂质、放射性物质等物理因素也会影响食品安全。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食品安全法律法规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国际食品安全法律法规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介绍国际上通用的食品安全法律法规，如《食品安全法》、《食品卫生法》等，以及国际组织如世界卫生组织、食品法典委员会等在食品安全方面的规定和标准。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国内食品安全法律法规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介绍我国现行的食品安全法律法规，如《中华人民共和国食品安全法》、《中华人民共和国农产品质量安全法》等，以及相关法规的制定和实施情况。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国内外食品安全法律法规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938" r="18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企业应遵守的食品安全法规概述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介绍企业应遵守的食品安全法规的基本要求和原则，如遵守国家法律法规、执行行业标准、保障消费者权益等。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企业应遵守的具体法规要求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详细介绍企业应遵守的食品安全法规的具体要求，包括食品生产、加工、运输、储存、销售等各个环节的规范和标准，以及食品添加剂、农药残留、重金属含量等方面的规定。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企业应遵守的食品安全法规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企业违反食品安全法规将受到行政处罚，包括罚款、吊销许可证、责令停产停业等。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行政处罚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严重违反食品安全法规的企业和个人将承担刑事责任，涉及犯罪行为的将依法追究刑事责任。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违反食品安全法规的企业和个人将受到社会舆论的谴责和批评，严重影响企业和个人的声誉和信誉。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社会信誉受损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违反食品安全法规的后果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食品安全标准与认证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国际食品安全标准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国际上主要有ISO、CODEX等食品安全标准体系，这些标准在食品国际贸易中发挥着重要作用。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食品安全标准的更新和完善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随着科技发展和人们健康意识的提高，食品安全标准也在不断更新和完善。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国内食品安全标准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我国已建立了一套完整的食品安全国家标准体系，涵盖了食品生产、加工、流通等各个环节。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其他认证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除了HACCP和ISO22000认证外，还有许多其他的食品安全认证，如有机食品认证、绿色食品认证等。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HACCP认证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HACCP是危害分析和关键控制点，是一种预防性的食品安全管理体系。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ISO22000认证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ISO22000是国际标准化组织制定的食品安全管理体系标准，旨在确保食品生产、加工、储存和运输过程中的安全。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食品安全认证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https://d.book118.com/915311224242011104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2024-09-14T15:21:50.070</cp:lastPrinted>
  <dcterms:created xsi:type="dcterms:W3CDTF">2024-09-14T07:21:50Z</dcterms:created>
  <dcterms:modified xsi:type="dcterms:W3CDTF">2024-09-14T07:21:52Z</dcterms:modified>
</cp:coreProperties>
</file>