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96383-43E7-4C1A-B5AD-ED9191D3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879C-B196-4DF3-A957-D9D6C8F60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3DC1E-67CF-4CAD-9480-5DA87B870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F95B4-70CE-459D-9F2F-56C2FDA6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0068E8-14D6-4632-9706-E2EBE60A0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BDADEA-BC6C-4276-8B52-5EC34F5B1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425CF7-3CCC-474E-A424-75921170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DC94D-E066-4254-94F3-72C733EDD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F03A4-DC7F-429B-A323-38BB91A2B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04570-44DB-493E-8AEE-228D253B9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5398B-2DCE-4DA8-919E-D98F1116C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12212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胰腺手术护理配合PPT\n## 1.胰腺手术概述及护理重要性\n### 1.1胰腺手术的种类及适应症\n### 1.2胰腺手术后的常见并发症\n### 1.3胰腺手术护理配合的重要性\n## 2.胰腺手术前的护理准备\n### 2.1患者的心理护理与健康教育\n### 2.2患者的术前检查与评估\n### 2.3手术器械与物品的准备\n## 3.胰腺手术中的护理配合\n### 3.1手术中的巡回护士配合\n### 3.2手术中的器械护士配合\n### 3.3特殊情况下的护理配合\n## 4.胰腺手术后的护理措施\n### 4.1术后患者的观察与监测\n### 4.2术后并发症的预防与护理\n### 4.3患者的康复指导与出院教育\n## 5.胰腺手术护理的质量控制与持续改进\n### 5.1护理质量评价标准的制定与实施\n### 5.2护理质量数据的收集与分析\n### 5.3护理持续改进措施的实施与效果评估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胰腺手术护理配合PPT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胰腺手术概述及护理重要性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胰十二指肠切除术（Whipple手术）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胰体尾切除术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胰腺节段切除术</a:t>
                </a:r>
                <a:endParaRPr/>
              </a:p>
            </p:txBody>
          </p:sp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胰腺切除术</a:t>
                </a:r>
                <a:endParaRPr/>
              </a:p>
            </p:txBody>
          </p:sp>
        </p:grpSp>
        <p:grpSp>
          <p:nvGrpSpPr>
            <p:cNvPr id="17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胰腺囊肿引流术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胰腺坏死组织清除术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胰腺空肠吻合术</a:t>
                </a:r>
                <a:endParaRPr/>
              </a:p>
            </p:txBody>
          </p:sp>
          <p:sp>
            <p:nvSpPr>
              <p:cNvPr id="17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胰腺引流术</a:t>
                </a:r>
                <a:endParaRPr/>
              </a:p>
            </p:txBody>
          </p:sp>
          <p:sp>
            <p:nvSpPr>
              <p:cNvPr id="17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胰腺肾联合移植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胰腺心肺联合移植</a:t>
                </a:r>
                <a:endParaRPr/>
              </a:p>
            </p:txBody>
          </p:sp>
          <p:sp>
            <p:nvSpPr>
              <p:cNvPr id="17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胰腺移植术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胰腺手术的种类及适应症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外科手术后胰腺瘘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胰腺炎导致的胰腺瘘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胰腺瘘</a:t>
                </a:r>
                <a:endParaRPr/>
              </a:p>
            </p:txBody>
          </p:sp>
        </p:grpSp>
        <p:grpSp>
          <p:nvGrpSpPr>
            <p:cNvPr id="18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慢性胰腺炎</a:t>
                </a:r>
                <a:endParaRPr/>
              </a:p>
            </p:txBody>
          </p:sp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</a:t>
                </a:r>
                <a:endParaRPr/>
              </a:p>
            </p:txBody>
          </p:sp>
        </p:grpSp>
        <p:grpSp>
          <p:nvGrpSpPr>
            <p:cNvPr id="18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手术中胰腺出血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术后胰腺出血</a:t>
                </a:r>
                <a:endParaRPr/>
              </a:p>
            </p:txBody>
          </p:sp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胰腺出血</a:t>
                </a:r>
                <a:endParaRPr/>
              </a:p>
            </p:txBody>
          </p:sp>
        </p:grpSp>
      </p:grpSp>
      <p:pic>
        <p:nvPicPr>
          <p:cNvPr id="19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胰腺手术后的常见并发症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护理配合直接影响手术进程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护理配合有助于预防术后并发症</a:t>
                </a:r>
                <a:endParaRPr/>
              </a:p>
            </p:txBody>
          </p:sp>
          <p:sp>
            <p:nvSpPr>
              <p:cNvPr id="20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提高手术成功率</a:t>
                </a:r>
                <a:endParaRPr/>
              </a:p>
            </p:txBody>
          </p:sp>
        </p:grpSp>
        <p:grpSp>
          <p:nvGrpSpPr>
            <p:cNvPr id="20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促进患者康复</a:t>
                </a:r>
                <a:endParaRPr/>
              </a:p>
            </p:txBody>
          </p:sp>
          <p:sp>
            <p:nvSpPr>
              <p:cNvPr id="20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护理配合有助于患者术后恢复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护理配合可以提高患者生活质量</a:t>
                </a:r>
                <a:endParaRPr/>
              </a:p>
            </p:txBody>
          </p:sp>
        </p:grpSp>
        <p:grpSp>
          <p:nvGrpSpPr>
            <p:cNvPr id="20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</a:t>
                </a:r>
                <a:endParaRPr/>
              </a:p>
            </p:txBody>
          </p:sp>
          <p:sp>
            <p:nvSpPr>
              <p:cNvPr id="21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护理配合是医疗服务质量的重要组成部分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良好的护理配合可以提高医疗服务质量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胰腺手术护理配合的重要性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胰腺手术前的护理准备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减轻患者焦虑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介绍手术相关知识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指导患者术前准备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患者的术前检查与评估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胰腺功能检查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腹部超声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腹部CT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腹部MRI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评估患者营养状况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手术器械与物品的准备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手术器械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胰腺手术专用器械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缝合材料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物品准备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手术手套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手术铺单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手术器械台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胰腺手术中的护理配合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监测患者血氧饱和度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管理麻醉药物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管理输液药物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保持手术间整洁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调整手术间温度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手术中的巡回护士配合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https://d.book118.com/915312212010011110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胰腺手术护理配合PPT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2024-09-15T02:32:24.926</cp:lastPrinted>
  <dcterms:created xsi:type="dcterms:W3CDTF">2024-09-14T18:32:24Z</dcterms:created>
  <dcterms:modified xsi:type="dcterms:W3CDTF">2024-09-14T18:32:26Z</dcterms:modified>
</cp:coreProperties>
</file>