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B1CAF-4FBC-4C98-8F4A-7B60DD262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BCB7F-AACC-47E5-B0B4-737803F6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8C6BD-C41B-4A5B-B2D4-3D80073F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6C44E-2016-4D70-8102-3A7E465F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793BAE-527F-46FB-B224-49E5EF418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97734-5A9E-414A-B29B-8CA2C2E8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FAC4D-F9EE-4DFF-826C-F5784114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62EB5-0B5C-450E-B063-47A288C9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E94DA-3437-4A5E-9AD0-9973CEFD4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2D35C-0EED-4704-BB9C-DD27CB502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5ADBA-4380-49A1-A2D1-9E9FCCD15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1221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喉头水肿的护理查房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喉头水肿的并发症预防与处理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喉头水肿的康复与健康教育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喉头水肿是指喉部组织肿胀，导致喉腔狭窄，引起呼吸困难的疾病。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呼吸困难、喉鸣、声音嘶哑、咳嗽、吞咽困难等。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感染、过敏、外伤、肿瘤等均可引起喉头水肿。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喉部组织受到刺激后，发生炎症反应，导致喉部组织肿胀，喉腔变窄，影响呼吸。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根据症状和体征，结合喉镜检查可确诊。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需与喉癌、声带麻痹、气管异物等疾病相鉴别。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了解患者是否有过敏史、哮喘史、喉炎史等，以及发病前是否有接触刺激物质或过度用嗓等诱因。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观察患者是否有呼吸困难、喉鸣、声音嘶哑等症状，以及症状的严重程度和持续时间。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体征检查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检查患者的喉部是否有肿胀、充血、声带麻痹等体征，以及患者的生命体征是否稳定。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由于喉头水肿导致呼吸道受阻，患者可能出现呼吸困难的症状。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864" b="108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由于喉头水肿可能导致窒息的危险，患者可能感到焦虑和恐惧。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喉头水肿可能引发窒息、呼吸衰竭等严重并发症，需要密切观察和预防。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及时清理呼吸道分泌物，协助患者进行有效咳嗽和排痰，必要时进行吸痰处理。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密切观察患者的症状和体征变化，特别是呼吸状况和生命体征，如有异常及时报告医生进行处理。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遵医嘱给予抗过敏、抗炎、解痉等药物，缓解喉头水肿症状。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根据患者情况，遵医嘱给予氧气吸入，以改善缺氧症状。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给予患者心理支持和安慰，缓解焦虑情绪，增强治疗信心。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喉头水肿的护理措施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06" r="18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遵医嘱，确保药物使用正确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严格遵医嘱给药，确保药物剂量和用药时间准确，不擅自更改药物或停药。观察患者用药后的反应，及时处理不良反应。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https://d.book118.com/915312214302011103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2024-09-13T06:30:45.479</cp:lastPrinted>
  <dcterms:created xsi:type="dcterms:W3CDTF">2024-09-12T22:30:45Z</dcterms:created>
  <dcterms:modified xsi:type="dcterms:W3CDTF">2024-09-12T22:30:47Z</dcterms:modified>
</cp:coreProperties>
</file>