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3D970-CF01-4F54-9138-6EA0ADE8C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1065A-5ACB-4F38-AB4C-49A712FF8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8F616-4F19-453B-8FF3-F358935D0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7E524-33A8-49A4-AD47-E4F1F978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6698E-8703-4875-8980-B0B25F160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A68CC4-618E-4337-B4B0-D31127683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79FC23-B7D6-48F1-9E2F-53995FB0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546DB-93E0-4F94-ABAC-8E537EC52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51025-1663-4F3C-885F-DA1F393AF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556B0-33A8-4C78-94F0-9F01BFBF8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8F581-567A-4226-8A94-F060334AC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1313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影像护理组长岗位竞聘PPT\n## 1.影像护理组长岗位简介及职责\n### 1.1影像护理组长的角色定位与重要性\n### 1.2影像护理组长的岗位职责\n### 1.3影像护理组长的工作重点与目标\n## 2.影像护理组长所需具备的能力与素质\n### 2.1沟通与协调能力\n### 2.2团队管理与领导能力\n### 2.3专业知识与技能水平\n## 3.影像护理组长的工作经验与成果展示\n### 3.1相关工作经验及案例分享\n### 3.2团队建设与管理成果\n### 3.3提升工作效率与质量的创新举措\n## 4.影像护理组长岗位竞聘优势与不足\n### 4.1个人优势与特长展示\n### 4.2不足之处及改进措施\n### 4.3竞聘成功后的工作规划与设想\n## 5.影像护理组长岗位竞聘成功策略\n### 5.1充分展示个人能力与优势\n### 5.2了解竞争对手与竞争环境\n### 5.3制定有针对性的竞聘策略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影像护理组长岗位竞聘PPT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影像护理组长岗位简介及职责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影像护理组长是护理团队的核心成员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负责领导和管理影像护理团队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确保护理工作的顺利进行和质量达标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与其他科室和部门进行有效沟通与合作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影像护理组长在医疗团队中发挥着重要作用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提高医疗团队的工作效率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促进医疗团队的和谐发展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影像护理组长的角色定位具有挑战性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需要具备较强的沟通协调能力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需要具备丰富的护理专业知识和技能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需要具备良好的团队管理和领导能力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影像护理组长的角色定位与重要性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负责领导和管理影像护理团队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安排和协调团队成员的工作任务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监督和评估团队成员的工作质量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对团队成员进行培训和发展</a:t>
                </a:r>
                <a:endParaRPr/>
              </a:p>
            </p:txBody>
          </p:sp>
          <p:sp>
            <p:nvSpPr>
              <p:cNvPr id="18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负责制定和执行护理工作计划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根据患者需求和医疗团队的目标制定护理计划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确保护理计划的落实和执行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对护理工作进行持续改进和优化</a:t>
                </a:r>
                <a:endParaRPr/>
              </a:p>
            </p:txBody>
          </p:sp>
          <p:sp>
            <p:nvSpPr>
              <p:cNvPr id="19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负责与相关部门和科室进行沟通与合作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与其他护理团队进行协作和信息共享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与医疗团队进行沟通，确保患者得到及时、有效的治疗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与行政后勤团队进行沟通，保障护理工作的顺利进行</a:t>
                </a:r>
                <a:endParaRPr/>
              </a:p>
            </p:txBody>
          </p:sp>
          <p:sp>
            <p:nvSpPr>
              <p:cNvPr id="19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影像护理组长的岗位职责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确保患者得到专业、贴心的护理服务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提升医疗团队的整体形象和声誉</a:t>
                </a:r>
                <a:endParaRPr/>
              </a:p>
            </p:txBody>
          </p:sp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</p:grpSp>
        <p:grpSp>
          <p:nvGrpSpPr>
            <p:cNvPr id="20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优化护理工作流程，减少不必要的时间浪费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提高团队成员的工作积极性和效率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利用先进的信息化手段提高护理工作效率</a:t>
                </a:r>
                <a:endParaRPr/>
              </a:p>
            </p:txBody>
          </p:sp>
          <p:sp>
            <p:nvSpPr>
              <p:cNvPr id="20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提高护理工作效率</a:t>
                </a:r>
                <a:endParaRPr/>
              </a:p>
            </p:txBody>
          </p:sp>
          <p:sp>
            <p:nvSpPr>
              <p:cNvPr id="20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建立一个积极向上、团结协作的团队氛围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为团队成员提供职业发展和培训机会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鼓励团队成员积极参与团队决策和管理</a:t>
                </a:r>
                <a:endParaRPr/>
              </a:p>
            </p:txBody>
          </p:sp>
          <p:sp>
            <p:nvSpPr>
              <p:cNvPr id="20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促进团队建设和成员发展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影像护理组长的工作重点与目标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影像护理组长所需具备的能力与素质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沟通与协调能力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具备良好的沟通能力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能够清晰、准确地表达自己的想法和意见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能够倾听和理解他人的需求和观点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能够有效地与患者、家属和其他医护人员进行沟通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具备较强的协调能力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能够协调团队成员之间的工作任务和关系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能够协调医疗团队和其他相关部门的工作关系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能够协调患者和家属的需求与医疗团队的工作计划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具备较强的团队管理能力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能够制定和执行团队工作计划和目标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能够监督和评估团队成员的工作质量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能够对团队成员进行培训和发展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具备较强的领导能力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能够带领团队克服困难，实现目标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能够激励团队成员积极参与工作和团队建设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能够为团队成员提供支持和指导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团队管理与领导能力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专业知识与技能水平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具备扎实的护理专业知识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熟悉影像护理的相关理论和技术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了解影像护理的最新发展和趋势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具备一定的临床护理经验和实践能力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具备较高的护理技能水平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能够熟练掌握影像护理的操作流程和技巧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能够对患者进行全面的评估和护理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能够处理影像护理过程中出现的突发情况和危机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影像护理组长的工作经验与成果展示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分享成功的护理工作经验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介绍在影像护理工作中取得的成果和荣誉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分享在处理突发事件和危机情况时的经验和教训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讲述与团队成员共同成长的经历和感悟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分析护理工作中的挑战和难点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分析影像护理工作中遇到的问题和挑战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提出解决问题的方法和策略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分享在实践中摸索出的经验和心得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相关工作经验及案例分享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https://d.book118.com/915313130114011111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影像护理组长岗位竞聘PPT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2024-09-17T01:11:26.901</cp:lastPrinted>
  <dcterms:created xsi:type="dcterms:W3CDTF">2024-09-16T17:11:26Z</dcterms:created>
  <dcterms:modified xsi:type="dcterms:W3CDTF">2024-09-16T17:11:28Z</dcterms:modified>
</cp:coreProperties>
</file>