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3B22C3-08C3-45DC-B6F1-D00419FD8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D909D8-92C5-459B-8ACF-6E2B07D80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45C51-9E5A-4C77-9215-261A5B74D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F4AE0-DB29-4CDC-8201-EF81A19CF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8CFC62-783C-4DEE-957A-2466794CE3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4FAA99-AA26-454D-BF6C-3FC4A61F0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69659B-CFB8-4985-89CD-8047E32DDA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54E82A-FCBE-41B6-A312-62BB222AA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DC70B-FC5D-4243-B5F4-493D81218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91239C-B209-4F21-A30B-D7A9D7946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12532-7865-49E8-8B9F-77409B2F3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31320404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《零售技巧与方法》ppt课件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735" r="307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零售是将商品和服务直接销售给消费者的过程，是商品流通的最终环节。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零售业是国民经济的重要支柱，它创造了大量的就业机会，满足了消费者的需求，推动了经济增长。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零售的重要性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以实体店为主要形式，商品展示直观，顾客可现场体验。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传统零售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网络零售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新零售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借助互联网技术，实现商品在线展示和销售，顾客可在线浏览和购买。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融合线上和线下，通过大数据、人工智能等技术提升消费体验，实现全渠道销售。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69" r="1896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零售的主要类型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提供各类商品的综合零售业态，商品种类繁多。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以食品、日用品等为主打商品的零售业态，提供自选式购物体验。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专注于某一类商品的零售业态，如电器、书店等。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通过互联网进行商品销售的零售业态，如电商平台、社交电商等。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百货商店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网络零售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9110" y="138242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23339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987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2679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2679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提供优质服务是零售业成功的关键，以下是一些重要的客户服务技巧。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281349" y="1382428"/>
            <a:ext cx="3553224" cy="1998628"/>
          </a:xfrm>
          <a:prstGeom prst="roundRect">
            <a:avLst/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965578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502115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491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欢迎和问候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491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热情地欢迎顾客，让他们感到受欢迎。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023589" y="1382428"/>
            <a:ext cx="3553224" cy="1998628"/>
          </a:xfrm>
          <a:prstGeom prst="roundRect">
            <a:avLst/>
          </a:prstGeom>
          <a:solidFill>
            <a:schemeClr val="accent2">
              <a:alpha val="1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720010" y="2903942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0244354" y="1820909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07158" y="145839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关注客户需求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07158" y="211256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倾听顾客的需求，提供个性化的服务。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39110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223339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275987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679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679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了解产品，能够解答顾客的疑问。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281349" y="3628558"/>
            <a:ext cx="3553224" cy="1998628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965578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6502115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4918" y="3704529"/>
            <a:ext cx="31527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解决问题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91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积极解决顾客的问题和投诉。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023589" y="3628558"/>
            <a:ext cx="3553224" cy="1998628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20010" y="5163660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244354" y="4067040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7158" y="3704529"/>
            <a:ext cx="32289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感谢和告别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07158" y="4358697"/>
            <a:ext cx="24860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礼貌地告别顾客，表达感谢。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掌握销售技巧有助于更好地推销产品，以下是一些重要的销售技巧。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销售技巧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清晰地展示产品的特点和优势。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产品展示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通过专业知识和诚信建立顾客信任。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了解顾客需求，引导顾客选择合适的产品。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引导购买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巧妙地处理顾客的拒绝，尝试转换他们的态度。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处理拒绝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及时促成交易，确保顾客满意。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完成销售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432561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9116329" y="2818276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7299682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3531701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733933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2056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有效的库存管理是零售业的重要环节，以下是一些库存管理技巧。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2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AutoShape 9"/>
          <p:cNvSpPr/>
          <p:nvPr/>
        </p:nvSpPr>
        <p:spPr>
          <a:xfrm>
            <a:off x="706810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8856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70430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634626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756672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898246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71111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493157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634731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968254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090300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0231874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3067622" y="2279638"/>
            <a:ext cx="421843" cy="379171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0324065" y="2266016"/>
            <a:ext cx="554736" cy="4425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164561" y="4548285"/>
            <a:ext cx="365760" cy="377952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8181214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8303261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444835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6818362" y="2278208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10409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632455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774029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967414" y="4557922"/>
            <a:ext cx="376733" cy="376733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8615680" y="4542536"/>
            <a:ext cx="408085" cy="4080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库存管理技巧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20234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根据销售数据和市场需求预测，合理订购商品。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97553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合理订货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130157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定期对库存进行盘点，确保账实相符。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253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定期盘点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790441" y="2343651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合理安排存储空间，保持仓库整洁有序。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585654" y="187825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存储管理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00475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遵循先进先出的原则，避免商品过期。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799964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先进先出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676745" y="4537086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及时处理滞销商品，避免库存积压。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471957" y="407168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滞销商品处理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https://d.book118.com/915313204041011100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2024-09-07T23:37:55.104</cp:lastPrinted>
  <dcterms:created xsi:type="dcterms:W3CDTF">2024-09-07T15:37:55Z</dcterms:created>
  <dcterms:modified xsi:type="dcterms:W3CDTF">2024-09-07T15:37:57Z</dcterms:modified>
</cp:coreProperties>
</file>