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  <p:sldId id="351" r:id="rId34"/>
  </p:sldIdLst>
  <p:sldSz cx="9144000" cy="685800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tags" Target="tags/tag1.xml" /><Relationship Id="rId36" Type="http://schemas.openxmlformats.org/officeDocument/2006/relationships/presProps" Target="presProps.xml" /><Relationship Id="rId37" Type="http://schemas.openxmlformats.org/officeDocument/2006/relationships/viewProps" Target="viewProps.xml" /><Relationship Id="rId38" Type="http://schemas.openxmlformats.org/officeDocument/2006/relationships/theme" Target="theme/theme1.xml" /><Relationship Id="rId39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69B0B8-64E8-4CC4-BF88-8CE2FB165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C5A89F-D4ED-4C9D-9786-6D4B205F5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7D02E8-E22B-4CC2-9716-7ADA4B0EE3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43C61A-0D6D-4A74-B24A-C40315EB4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5B9592-F182-4FD6-B880-3F66D7FDD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C3AD40-78F1-4F77-8D03-45E620E127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056A9E-EBC4-492C-8415-BB98AE587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0560EA-B959-40ED-94E8-07734C9E5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6E2063-411D-4FAD-BE12-7B32D02EF1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308A93-CA78-43CC-97E6-E9D9F50AA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069EF-235D-453E-8898-FAC67B620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C1F98F73-5DAD-427D-877D-4E60C585F688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C1F98F73-5DAD-427D-877D-4E60C585F688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C1F98F73-5DAD-427D-877D-4E60C585F688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C1F98F73-5DAD-427D-877D-4E60C585F688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C1F98F73-5DAD-427D-877D-4E60C585F688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C1F98F73-5DAD-427D-877D-4E60C585F688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C1F98F73-5DAD-427D-877D-4E60C585F688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C1F98F73-5DAD-427D-877D-4E60C585F688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C1F98F73-5DAD-427D-877D-4E60C585F688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C1F98F73-5DAD-427D-877D-4E60C585F688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C1F98F73-5DAD-427D-877D-4E60C585F688}" type="slidenum">
              <a:rPr lang="en-US" altLang="zh-CN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>
  <p:cSld name="标题和表格"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00" name="日期占位符 3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4101" name="页脚占位符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4102" name="灯片编号占位符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3923073D-8728-4945-8393-8F6344379270}" type="slidenum">
              <a:rPr lang="zh-CN" altLang="en-US" sz="1400"/>
              <a:t/>
            </a:fld>
            <a:endParaRPr lang="en-US" altLang="zh-CN" sz="1400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image" Target="file:///D:\qq&#25991;&#20214;\712321467\Image\C2C\Image2\%7b75232B38-A165-1FB7-499C-2E1C792CACB5%7d.png" TargetMode="External" /><Relationship Id="rId14" Type="http://schemas.openxmlformats.org/officeDocument/2006/relationships/image" Target="../media/image2.png" /><Relationship Id="rId15" Type="http://schemas.openxmlformats.org/officeDocument/2006/relationships/image" Target="../media/image1.jpeg" /><Relationship Id="rId16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endParaRPr lang="en-US" altLang="zh-CN" sz="140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endParaRPr lang="en-US" altLang="zh-CN" sz="140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/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lvl="0" algn="r" eaLnBrk="1" hangingPunct="1"/>
            <a:fld id="{C1F98F73-5DAD-427D-877D-4E60C585F688}" type="slidenum">
              <a:rPr lang="en-US" altLang="zh-CN" sz="1400"/>
              <a:t/>
            </a:fld>
            <a:endParaRPr lang="en-US" altLang="zh-CN" sz="1400"/>
          </a:p>
        </p:txBody>
      </p:sp>
      <p:pic>
        <p:nvPicPr>
          <p:cNvPr id="1031" name="图片 1073743875" descr="学科网 zxxk.com"/>
          <p:cNvPicPr>
            <a:picLocks noChangeAspect="1"/>
          </p:cNvPicPr>
          <p:nvPr/>
        </p:nvPicPr>
        <p:blipFill>
          <a:blip r:embed="rId14" r:link="rId1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2"/>
          </a:solidFill>
          <a:effectLst/>
          <a:latin typeface="Arial" pitchFamily="34" charset="0"/>
          <a:ea typeface="宋体" panose="02010600030101010101" pitchFamily="2" charset="-122"/>
          <a:cs typeface="+mj-cs"/>
        </a:defRPr>
      </a:lvl1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3200" b="0" i="0" u="none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800" b="0" i="0" u="none" baseline="0">
          <a:solidFill>
            <a:schemeClr val="tx1"/>
          </a:solidFill>
          <a:effectLst/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2400" b="0" i="0" u="none" baseline="0">
          <a:solidFill>
            <a:schemeClr val="tx1"/>
          </a:solidFill>
          <a:effectLst/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000" b="0" i="0" u="none" baseline="0">
          <a:solidFill>
            <a:schemeClr val="tx1"/>
          </a:solidFill>
          <a:effectLst/>
          <a:latin typeface="+mn-lt"/>
          <a:ea typeface="+mn-ea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kumimoji="0" sz="2000" b="0" i="0" u="none" baseline="0">
          <a:solidFill>
            <a:schemeClr val="tx1"/>
          </a:solidFill>
          <a:effectLst/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gif" /><Relationship Id="rId3" Type="http://schemas.openxmlformats.org/officeDocument/2006/relationships/image" Target="../media/image4.gi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8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9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0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1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2.jpeg" /><Relationship Id="rId3" Type="http://schemas.openxmlformats.org/officeDocument/2006/relationships/image" Target="../media/image33.jpeg" /><Relationship Id="rId4" Type="http://schemas.openxmlformats.org/officeDocument/2006/relationships/image" Target="../media/image34.jpeg" /><Relationship Id="rId5" Type="http://schemas.openxmlformats.org/officeDocument/2006/relationships/image" Target="../media/image35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5320021142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Rectangle 3"/>
          <p:cNvSpPr>
            <a:spLocks noGrp="1"/>
          </p:cNvSpPr>
          <p:nvPr>
            <p:ph type="ctrTitle"/>
          </p:nvPr>
        </p:nvSpPr>
        <p:spPr>
          <a:xfrm>
            <a:off x="533400" y="1752600"/>
            <a:ext cx="5464175" cy="701675"/>
          </a:xfrm>
          <a:noFill/>
          <a:ln>
            <a:miter lim="800000"/>
          </a:ln>
        </p:spPr>
        <p:txBody>
          <a:bodyPr vert="horz" wrap="square" lIns="91440" tIns="45720" rIns="91440" bIns="45720" anchor="t" anchorCtr="0">
            <a:spAutoFit/>
          </a:bodyPr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 lvl="0" eaLnBrk="1" hangingPunct="1">
              <a:spcBef>
                <a:spcPct val="50000"/>
              </a:spcBef>
              <a:buFont typeface="Wingdings" panose="05000000000000000000" pitchFamily="2" charset="2"/>
            </a:pPr>
            <a:r>
              <a:rPr lang="zh-CN" altLang="en-US" sz="40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主题班会</a:t>
            </a:r>
            <a:endParaRPr lang="zh-CN" altLang="en-US" sz="40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4" name="Picture 7" descr="向日葵"/>
          <p:cNvPicPr>
            <a:picLocks noChangeAspect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488" y="6092825"/>
            <a:ext cx="1905000" cy="4762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7175" name="Picture 8" descr="小圣诞树"/>
          <p:cNvPicPr>
            <a:picLocks noChangeAspect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2057400"/>
            <a:ext cx="457200" cy="4572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7176" name="Picture 9" descr="小圣诞树"/>
          <p:cNvPicPr>
            <a:picLocks noChangeAspect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3886200"/>
            <a:ext cx="457200" cy="4572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7177" name="Picture 10" descr="小圣诞树"/>
          <p:cNvPicPr>
            <a:picLocks noChangeAspect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800" y="3048000"/>
            <a:ext cx="457200" cy="4572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7178" name="Picture 11" descr="小圣诞树"/>
          <p:cNvPicPr>
            <a:picLocks noChangeAspect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057400"/>
            <a:ext cx="457200" cy="4572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7179" name="Picture 12" descr="小圣诞树"/>
          <p:cNvPicPr>
            <a:picLocks noChangeAspect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2057400"/>
            <a:ext cx="457200" cy="4572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180" name="WordArt 15"/>
          <p:cNvSpPr>
            <a:spLocks noTextEdit="1"/>
          </p:cNvSpPr>
          <p:nvPr/>
        </p:nvSpPr>
        <p:spPr>
          <a:xfrm>
            <a:off x="2039938" y="2819400"/>
            <a:ext cx="6037262" cy="923925"/>
          </a:xfr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12700">
            <a:solidFill>
              <a:srgbClr val="EAEAEA"/>
            </a:solidFill>
            <a:miter lim="800000"/>
          </a:ln>
          <a:effectLst>
            <a:outerShdw dist="35921" dir="2700000" sy="50000" kx="2115830" algn="bl">
              <a:srgbClr val="C0C0C0">
                <a:alpha val="79999"/>
              </a:srgbClr>
            </a:outerShdw>
          </a:effectLst>
        </p:spPr>
        <p:txBody>
          <a:bodyPr wrap="none" fromWordArt="1">
            <a:prstTxWarp prst="textPlain">
              <a:avLst/>
            </a:prstTxWarp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algn="ctr"/>
            <a:r>
              <a:rPr sz="8800" b="1" kern="10">
                <a:ln w="12700">
                  <a:solidFill>
                    <a:srgbClr val="EAEAEA"/>
                  </a:solidFill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>
                    <a:srgbClr val="C0C0C0">
                      <a:alpha val="79999"/>
                    </a:srgbClr>
                  </a:outerShdw>
                </a:effectLst>
                <a:latin typeface="微软雅黑" panose="020b0503020204020204" pitchFamily="34" charset="-122"/>
              </a:rPr>
              <a:t>永不放弃</a:t>
            </a:r>
            <a:endParaRPr sz="8800" b="1" kern="10">
              <a:ln w="12700">
                <a:solidFill>
                  <a:srgbClr val="EAEAEA"/>
                </a:solidFill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>
                  <a:srgbClr val="C0C0C0">
                    <a:alpha val="79999"/>
                  </a:srgbClr>
                </a:outerShdw>
              </a:effectLst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 algn="l" eaLnBrk="1" hangingPunct="1"/>
            <a:r>
              <a:rPr lang="zh-CN" altLang="en-US" sz="7200" b="1">
                <a:solidFill>
                  <a:srgbClr val="00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其实</a:t>
            </a:r>
            <a:endParaRPr lang="zh-CN" altLang="en-US" sz="7200">
              <a:solidFill>
                <a:srgbClr val="00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19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 eaLnBrk="1" hangingPunct="1"/>
            <a:r>
              <a:rPr lang="en-US" altLang="zh-CN" sz="6000" b="1">
                <a:solidFill>
                  <a:srgbClr val="FF0000"/>
                </a:solidFill>
              </a:rPr>
              <a:t>1.</a:t>
            </a:r>
            <a:r>
              <a:rPr lang="zh-CN" altLang="en-US" sz="6000" b="1">
                <a:solidFill>
                  <a:srgbClr val="FF0000"/>
                </a:solidFill>
              </a:rPr>
              <a:t>一个人不成功是因为没目标、没梦想、没自信</a:t>
            </a:r>
            <a:r>
              <a:rPr lang="en-US" altLang="zh-CN" sz="6000" b="1">
                <a:solidFill>
                  <a:srgbClr val="FF0000"/>
                </a:solidFill>
              </a:rPr>
              <a:t>!</a:t>
            </a:r>
            <a:endParaRPr lang="en-US" altLang="zh-CN" sz="6000" b="1">
              <a:solidFill>
                <a:srgbClr val="FF0000"/>
              </a:solidFill>
            </a:endParaRPr>
          </a:p>
          <a:p>
            <a:pPr lvl="0" eaLnBrk="1" hangingPunct="1"/>
            <a:r>
              <a:rPr lang="en-US" altLang="zh-CN" sz="6000" b="1">
                <a:solidFill>
                  <a:srgbClr val="FF0000"/>
                </a:solidFill>
              </a:rPr>
              <a:t>2.</a:t>
            </a:r>
            <a:r>
              <a:rPr lang="zh-CN" altLang="en-US" sz="6000" b="1">
                <a:solidFill>
                  <a:srgbClr val="FF0000"/>
                </a:solidFill>
              </a:rPr>
              <a:t>不知道自己的潜能有多大！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pic>
        <p:nvPicPr>
          <p:cNvPr id="9220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1163300" y="12001500"/>
            <a:ext cx="304800" cy="2286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WordArt 6"/>
          <p:cNvSpPr>
            <a:spLocks noTextEdit="1"/>
          </p:cNvSpPr>
          <p:nvPr/>
        </p:nvSpPr>
        <p:spPr>
          <a:xfrm>
            <a:off x="533400" y="3124200"/>
            <a:ext cx="7920038" cy="1655763"/>
          </a:xfrm>
          <a:solidFill>
            <a:srgbClr val="00FF00"/>
          </a:solidFill>
          <a:ln w="12700">
            <a:noFill/>
            <a:miter lim="800000"/>
          </a:ln>
          <a:effectLst>
            <a:outerShdw dist="35921" dir="2700000" sy="50000">
              <a:srgbClr val="875B0D">
                <a:alpha val="70000"/>
              </a:srgbClr>
            </a:outerShdw>
          </a:effectLst>
        </p:spPr>
        <p:txBody>
          <a:bodyPr wrap="none" fromWordArt="1">
            <a:prstTxWarp prst="textFadeUp">
              <a:avLst/>
            </a:prstTxWarp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algn="ctr"/>
            <a:r>
              <a:rPr sz="3600" b="1" kern="10">
                <a:ln w="12700">
                  <a:noFill/>
                </a:ln>
                <a:solidFill>
                  <a:srgbClr val="00FF00"/>
                </a:solidFill>
                <a:effectLst>
                  <a:outerShdw dist="35921" dir="2700000" sy="50000">
                    <a:srgbClr val="875B0D">
                      <a:alpha val="70000"/>
                    </a:srgbClr>
                  </a:outerShdw>
                </a:effectLst>
                <a:latin typeface="宋体" panose="02010600030101010101" pitchFamily="2" charset="-122"/>
              </a:rPr>
              <a:t>能吃苦,懂感恩,做上进少年</a:t>
            </a:r>
            <a:endParaRPr sz="3600" b="1" kern="10">
              <a:ln w="12700">
                <a:noFill/>
              </a:ln>
              <a:solidFill>
                <a:srgbClr val="00FF00"/>
              </a:solidFill>
              <a:effectLst>
                <a:outerShdw dist="35921" dir="2700000" sy="50000">
                  <a:srgbClr val="875B0D">
                    <a:alpha val="70000"/>
                  </a:srgbClr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10243" name="TextBox 5"/>
          <p:cNvSpPr/>
          <p:nvPr/>
        </p:nvSpPr>
        <p:spPr>
          <a:xfrm>
            <a:off x="228600" y="1066800"/>
            <a:ext cx="5262563" cy="11080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r>
              <a:rPr lang="zh-CN" altLang="en-US" sz="6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老师希望你们</a:t>
            </a:r>
            <a:endParaRPr lang="zh-CN" altLang="en-US" sz="66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Picture 4" descr="一组震撼人心的照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50"/>
            <a:ext cx="9169400" cy="687705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90" name="Picture 4" descr="一组震撼人心的照片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812" y="0"/>
            <a:ext cx="9499600" cy="7239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4" name="Picture 4" descr="一组震撼人心的照片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0" y="0"/>
            <a:ext cx="9575800" cy="7072313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338" name="Picture 4" descr="一组震撼人心的照片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5900" y="0"/>
            <a:ext cx="9588500" cy="719137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2" name="Picture 4" descr="一组震撼人心的照片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-77787"/>
            <a:ext cx="9296400" cy="69723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6" name="Picture 4" descr="22_722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43600" cy="6858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6387" name="Text Box 5"/>
          <p:cNvSpPr/>
          <p:nvPr/>
        </p:nvSpPr>
        <p:spPr>
          <a:xfrm>
            <a:off x="7315200" y="184150"/>
            <a:ext cx="862013" cy="682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eaVert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甘肃  冬天   满是冻疮的手</a:t>
            </a:r>
            <a:endParaRPr lang="zh-CN" altLang="en-US" sz="4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600">
        <p:blinds dir="vert"/>
      </p:transition>
    </mc:Choice>
    <mc:Fallback>
      <p:transition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0" name="Picture 4" descr="0016ec9daf0d085865de3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888" y="0"/>
            <a:ext cx="7885112" cy="6858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7411" name="Text Box 6"/>
          <p:cNvSpPr/>
          <p:nvPr/>
        </p:nvSpPr>
        <p:spPr>
          <a:xfrm>
            <a:off x="152400" y="228600"/>
            <a:ext cx="923925" cy="61928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eaVert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在田间劳动间隙看书</a:t>
            </a:r>
            <a:endParaRPr lang="zh-CN" altLang="en-US" sz="48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2" name="WordArt 7"/>
          <p:cNvSpPr>
            <a:spLocks noTextEdit="1"/>
          </p:cNvSpPr>
          <p:nvPr/>
        </p:nvSpPr>
        <p:spPr>
          <a:xfrm>
            <a:off x="0" y="6137275"/>
            <a:ext cx="4284663" cy="720725"/>
          </a:xfrm>
          <a:gradFill rotWithShape="1">
            <a:gsLst>
              <a:gs pos="0">
                <a:srgbClr val="520402"/>
              </a:gs>
              <a:gs pos="100000">
                <a:srgbClr val="FFCC00"/>
              </a:gs>
            </a:gsLst>
            <a:lin ang="5400000" scaled="1"/>
          </a:gradFill>
          <a:ln w="12700">
            <a:solidFill>
              <a:srgbClr val="B2B2B2"/>
            </a:solidFill>
            <a:miter lim="800000"/>
          </a:ln>
          <a:effectLst>
            <a:outerShdw dist="35921" dir="2700000" sy="50000">
              <a:srgbClr val="875B0D">
                <a:alpha val="70000"/>
              </a:srgbClr>
            </a:outerShdw>
          </a:effectLst>
        </p:spPr>
        <p:txBody>
          <a:bodyPr wrap="none" fromWordArt="1">
            <a:prstTxWarp prst="textFadeUp">
              <a:avLst/>
            </a:prstTxWarp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algn="ctr"/>
            <a:r>
              <a:rPr sz="3600" b="1" kern="10">
                <a:ln w="12700">
                  <a:solidFill>
                    <a:srgbClr val="B2B2B2"/>
                  </a:solidFill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>
                    <a:srgbClr val="875B0D">
                      <a:alpha val="70000"/>
                    </a:srgbClr>
                  </a:outerShdw>
                </a:effectLst>
                <a:latin typeface="宋体" panose="02010600030101010101" pitchFamily="2" charset="-122"/>
              </a:rPr>
              <a:t>如果你说苦,那他们呢？</a:t>
            </a:r>
            <a:endParaRPr sz="3600" b="1" kern="10">
              <a:ln w="12700">
                <a:solidFill>
                  <a:srgbClr val="B2B2B2"/>
                </a:solidFill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>
                  <a:srgbClr val="875B0D">
                    <a:alpha val="70000"/>
                  </a:srgbClr>
                </a:outerShdw>
              </a:effectLst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200">
        <p:zoom dir="in"/>
      </p:transition>
    </mc:Choice>
    <mc:Fallback>
      <p:transition>
        <p:zoom dir="in"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434" name="Picture 4" descr="101580_11800720509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15400" cy="705643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8435" name="Text Box 5"/>
          <p:cNvSpPr/>
          <p:nvPr/>
        </p:nvSpPr>
        <p:spPr>
          <a:xfrm>
            <a:off x="1692275" y="5661025"/>
            <a:ext cx="7777163" cy="8239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8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几个人共用的教科书</a:t>
            </a:r>
            <a:endParaRPr lang="zh-CN" altLang="en-US" sz="48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6" name="WordArt 6"/>
          <p:cNvSpPr>
            <a:spLocks noTextEdit="1"/>
          </p:cNvSpPr>
          <p:nvPr/>
        </p:nvSpPr>
        <p:spPr>
          <a:xfrm>
            <a:off x="2916238" y="549275"/>
            <a:ext cx="4284662" cy="720725"/>
          </a:xfrm>
          <a:gradFill rotWithShape="1">
            <a:gsLst>
              <a:gs pos="0">
                <a:srgbClr val="520402"/>
              </a:gs>
              <a:gs pos="100000">
                <a:srgbClr val="FFCC00"/>
              </a:gs>
            </a:gsLst>
            <a:lin ang="5400000" scaled="1"/>
          </a:gradFill>
          <a:ln w="12700">
            <a:solidFill>
              <a:srgbClr val="B2B2B2"/>
            </a:solidFill>
            <a:miter lim="800000"/>
          </a:ln>
          <a:effectLst>
            <a:outerShdw dist="35921" dir="2700000" sy="50000">
              <a:srgbClr val="875B0D">
                <a:alpha val="70000"/>
              </a:srgbClr>
            </a:outerShdw>
          </a:effectLst>
        </p:spPr>
        <p:txBody>
          <a:bodyPr wrap="none" fromWordArt="1">
            <a:prstTxWarp prst="textFadeUp">
              <a:avLst/>
            </a:prstTxWarp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algn="ctr"/>
            <a:r>
              <a:rPr sz="3600" b="1" kern="10">
                <a:ln w="12700">
                  <a:solidFill>
                    <a:srgbClr val="B2B2B2"/>
                  </a:solidFill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>
                    <a:srgbClr val="875B0D">
                      <a:alpha val="70000"/>
                    </a:srgbClr>
                  </a:outerShdw>
                </a:effectLst>
                <a:latin typeface="宋体" panose="02010600030101010101" pitchFamily="2" charset="-122"/>
              </a:rPr>
              <a:t>如果你说苦,那他们呢？</a:t>
            </a:r>
            <a:endParaRPr sz="3600" b="1" kern="10">
              <a:ln w="12700">
                <a:solidFill>
                  <a:srgbClr val="B2B2B2"/>
                </a:solidFill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>
                  <a:srgbClr val="875B0D">
                    <a:alpha val="70000"/>
                  </a:srgbClr>
                </a:outerShdw>
              </a:effectLst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600">
        <p:blinds/>
      </p:transition>
    </mc:Choice>
    <mc:Fallback>
      <p:transition>
        <p:blinds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58" name="Picture 4" descr="2007320197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50" y="1773238"/>
            <a:ext cx="6096000" cy="41338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9459" name="WordArt 5"/>
          <p:cNvSpPr>
            <a:spLocks noTextEdit="1"/>
          </p:cNvSpPr>
          <p:nvPr/>
        </p:nvSpPr>
        <p:spPr>
          <a:xfrm>
            <a:off x="2051050" y="333375"/>
            <a:ext cx="5508625" cy="1081088"/>
          </a:xfrm>
          <a:gradFill rotWithShape="1">
            <a:gsLst>
              <a:gs pos="0">
                <a:srgbClr val="520402"/>
              </a:gs>
              <a:gs pos="100000">
                <a:srgbClr val="FFCC00"/>
              </a:gs>
            </a:gsLst>
            <a:lin ang="5400000" scaled="1"/>
          </a:gradFill>
          <a:ln w="12700">
            <a:solidFill>
              <a:srgbClr val="B2B2B2"/>
            </a:solidFill>
            <a:miter lim="800000"/>
          </a:ln>
          <a:effectLst>
            <a:outerShdw dist="35921" dir="2700000" sy="50000">
              <a:srgbClr val="875B0D">
                <a:alpha val="70000"/>
              </a:srgbClr>
            </a:outerShdw>
          </a:effectLst>
        </p:spPr>
        <p:txBody>
          <a:bodyPr wrap="none" fromWordArt="1">
            <a:prstTxWarp prst="textFadeUp">
              <a:avLst/>
            </a:prstTxWarp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algn="ctr"/>
            <a:r>
              <a:rPr sz="3600" b="1" kern="10">
                <a:ln w="12700">
                  <a:solidFill>
                    <a:srgbClr val="B2B2B2"/>
                  </a:solidFill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>
                    <a:srgbClr val="875B0D">
                      <a:alpha val="70000"/>
                    </a:srgbClr>
                  </a:outerShdw>
                </a:effectLst>
                <a:latin typeface="宋体" panose="02010600030101010101" pitchFamily="2" charset="-122"/>
              </a:rPr>
              <a:t>如果你说苦,那他们呢？</a:t>
            </a:r>
            <a:endParaRPr sz="3600" b="1" kern="10">
              <a:ln w="12700">
                <a:solidFill>
                  <a:srgbClr val="B2B2B2"/>
                </a:solidFill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>
                  <a:srgbClr val="875B0D">
                    <a:alpha val="70000"/>
                  </a:srgbClr>
                </a:outerShdw>
              </a:effectLst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482" name="Picture 5" descr="lixUxa9ymg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04800"/>
            <a:ext cx="7627938" cy="60198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0483" name="Text Box 6"/>
          <p:cNvSpPr/>
          <p:nvPr/>
        </p:nvSpPr>
        <p:spPr>
          <a:xfrm>
            <a:off x="-73660" y="304800"/>
            <a:ext cx="1413510" cy="6553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eaVert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这不是一个老人,他是一个孩子！</a:t>
            </a:r>
            <a:endParaRPr lang="zh-CN" altLang="en-US" sz="4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Picture 4" descr="103255_xiezidehaizi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13" y="220663"/>
            <a:ext cx="8523287" cy="618013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1507" name="Text Box 5"/>
          <p:cNvSpPr/>
          <p:nvPr/>
        </p:nvSpPr>
        <p:spPr>
          <a:xfrm>
            <a:off x="1870075" y="5805488"/>
            <a:ext cx="7273925" cy="8239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最便宜的“草稿纸”</a:t>
            </a:r>
            <a:endParaRPr lang="zh-CN" altLang="en-US" sz="4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700">
        <p:fade thruBlk="1"/>
      </p:transition>
    </mc:Choice>
    <mc:Fallback>
      <p:transition>
        <p:fade thruBlk="1"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30" name="Picture 4" descr="20051227193111885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0"/>
            <a:ext cx="6115050" cy="6958013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2531" name="Text Box 5"/>
          <p:cNvSpPr/>
          <p:nvPr/>
        </p:nvSpPr>
        <p:spPr>
          <a:xfrm>
            <a:off x="6934200" y="260350"/>
            <a:ext cx="1662113" cy="6337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eaVert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800" b="1">
                <a:solidFill>
                  <a:srgbClr val="FF0000"/>
                </a:solidFill>
              </a:rPr>
              <a:t>深夜就要起床翻越几个山头去上学的山区孩子</a:t>
            </a:r>
            <a:endParaRPr lang="zh-CN" altLang="en-US" sz="4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2500">
        <p:checker/>
      </p:transition>
    </mc:Choice>
    <mc:Fallback>
      <p:transition>
        <p:checker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4" name="Picture 4" descr="1148795435_CIbYy90XTQz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61913"/>
            <a:ext cx="8434388" cy="550068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3555" name="Text Box 5"/>
          <p:cNvSpPr/>
          <p:nvPr/>
        </p:nvSpPr>
        <p:spPr>
          <a:xfrm>
            <a:off x="269875" y="5410200"/>
            <a:ext cx="8569325" cy="14452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为了凑齐费用,她要砍大约</a:t>
            </a:r>
            <a:r>
              <a:rPr lang="en-US" altLang="zh-CN" sz="4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4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筐这样的柴</a:t>
            </a:r>
            <a:endParaRPr lang="zh-CN" altLang="en-US" sz="4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2500">
        <p:checker dir="vert"/>
      </p:transition>
    </mc:Choice>
    <mc:Fallback>
      <p:transition>
        <p:checker dir="vert"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78" name="Picture 4" descr="20061012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0"/>
            <a:ext cx="8229600" cy="55054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4579" name="Text Box 5"/>
          <p:cNvSpPr/>
          <p:nvPr/>
        </p:nvSpPr>
        <p:spPr>
          <a:xfrm>
            <a:off x="250825" y="5734050"/>
            <a:ext cx="8497888" cy="11988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没有凳子,跪着听课的孩子。你有这样的专心吗？</a:t>
            </a:r>
            <a:endParaRPr lang="zh-CN" altLang="en-US" sz="36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0" name="WordArt 6"/>
          <p:cNvSpPr>
            <a:spLocks noTextEdit="1"/>
          </p:cNvSpPr>
          <p:nvPr/>
        </p:nvSpPr>
        <p:spPr>
          <a:xfrm>
            <a:off x="1835150" y="549275"/>
            <a:ext cx="4284663" cy="720725"/>
          </a:xfrm>
          <a:gradFill rotWithShape="1">
            <a:gsLst>
              <a:gs pos="0">
                <a:srgbClr val="520402"/>
              </a:gs>
              <a:gs pos="100000">
                <a:srgbClr val="FFCC00"/>
              </a:gs>
            </a:gsLst>
            <a:lin ang="5400000" scaled="1"/>
          </a:gradFill>
          <a:ln w="12700">
            <a:solidFill>
              <a:srgbClr val="B2B2B2"/>
            </a:solidFill>
            <a:miter lim="800000"/>
          </a:ln>
          <a:effectLst>
            <a:outerShdw dist="35921" dir="2700000" sy="50000">
              <a:srgbClr val="875B0D">
                <a:alpha val="70000"/>
              </a:srgbClr>
            </a:outerShdw>
          </a:effectLst>
        </p:spPr>
        <p:txBody>
          <a:bodyPr wrap="none" fromWordArt="1">
            <a:prstTxWarp prst="textFadeUp">
              <a:avLst/>
            </a:prstTxWarp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algn="ctr"/>
            <a:r>
              <a:rPr sz="3600" b="1" kern="10">
                <a:ln w="12700">
                  <a:solidFill>
                    <a:srgbClr val="B2B2B2"/>
                  </a:solidFill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>
                    <a:srgbClr val="875B0D">
                      <a:alpha val="70000"/>
                    </a:srgbClr>
                  </a:outerShdw>
                </a:effectLst>
                <a:latin typeface="宋体" panose="02010600030101010101" pitchFamily="2" charset="-122"/>
              </a:rPr>
              <a:t>我要读书</a:t>
            </a:r>
            <a:endParaRPr sz="3600" b="1" kern="10">
              <a:ln w="12700">
                <a:solidFill>
                  <a:srgbClr val="B2B2B2"/>
                </a:solidFill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>
                  <a:srgbClr val="875B0D">
                    <a:alpha val="70000"/>
                  </a:srgbClr>
                </a:outerShdw>
              </a:effectLst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200">
        <p:zoom/>
      </p:transition>
    </mc:Choice>
    <mc:Fallback>
      <p:transition>
        <p:zo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Text Box 4"/>
          <p:cNvSpPr/>
          <p:nvPr/>
        </p:nvSpPr>
        <p:spPr>
          <a:xfrm>
            <a:off x="684213" y="0"/>
            <a:ext cx="7489825" cy="768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4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我们有温暖的家,他们呢？</a:t>
            </a:r>
            <a:endParaRPr lang="zh-CN" altLang="en-US" sz="4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603" name="Picture 5" descr="20080517_24262f93b9b804c570a85sQYN4k1KtI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914400"/>
            <a:ext cx="8534400" cy="5813425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</a:ln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Picture 5" descr="W0200502054828704635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304800"/>
            <a:ext cx="8731250" cy="6338888"/>
          </a:xfrm>
          <a:prstGeom prst="rect">
            <a:avLst/>
          </a:prstGeom>
          <a:noFill/>
          <a:ln w="57150" cmpd="thickThin">
            <a:solidFill>
              <a:srgbClr val="0000FF"/>
            </a:solidFill>
            <a:miter lim="800000"/>
          </a:ln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WordArt 4"/>
          <p:cNvSpPr>
            <a:spLocks noTextEdit="1"/>
          </p:cNvSpPr>
          <p:nvPr/>
        </p:nvSpPr>
        <p:spPr>
          <a:xfrm>
            <a:off x="-228600" y="395288"/>
            <a:ext cx="8229600" cy="1204912"/>
          </a:xfrm>
          <a:gradFill rotWithShape="1">
            <a:gsLst>
              <a:gs pos="0">
                <a:srgbClr val="FFE701"/>
              </a:gs>
              <a:gs pos="100000">
                <a:srgbClr val="FE3E02"/>
              </a:gs>
            </a:gsLst>
            <a:lin ang="5400000" scaled="1"/>
          </a:gradFill>
          <a:ln>
            <a:noFill/>
            <a:miter lim="800000"/>
          </a:ln>
          <a:scene3d>
            <a:camera prst="legacyPerspectiveFront">
              <a:rot lat="20519993" lon="1080000" rev="0"/>
            </a:camera>
            <a:lightRig rig="legacyHarsh2" dir="b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  <a:contourClr>
              <a:srgbClr val="000000"/>
            </a:contourClr>
          </a:sp3d>
        </p:spPr>
        <p:txBody>
          <a:bodyPr wrap="none" fromWordArt="1">
            <a:prstTxWarp prst="textCascadeUp">
              <a:avLst>
                <a:gd name="adj" fmla="val 44444"/>
              </a:avLst>
            </a:prstTxWarp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algn="ctr"/>
            <a:r>
              <a:rPr sz="3600" kern="10">
                <a:ln>
                  <a:solidFill>
                    <a:prstClr val="black"/>
                  </a:solidFill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宋体" panose="02010600030101010101" pitchFamily="2" charset="-122"/>
              </a:rPr>
              <a:t>想一想：谁更苦？你为了谁必须要吃苦？</a:t>
            </a:r>
            <a:endParaRPr sz="3600" kern="10">
              <a:ln>
                <a:solidFill>
                  <a:prstClr val="black"/>
                </a:solidFill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宋体" panose="02010600030101010101" pitchFamily="2" charset="-122"/>
            </a:endParaRPr>
          </a:p>
        </p:txBody>
      </p:sp>
      <p:pic>
        <p:nvPicPr>
          <p:cNvPr id="27651" name="Picture 5" descr="20080611_8972d654cb81edb7b91eFZUizFfYpQxa"/>
          <p:cNvPicPr>
            <a:picLocks noChangeAspect="1"/>
          </p:cNvPicPr>
          <p:nvPr/>
        </p:nvPicPr>
        <p:blipFill>
          <a:blip r:embed="rId2"/>
          <a:srcRect l="4524" t="30063" r="16555"/>
          <a:stretch>
            <a:fillRect/>
          </a:stretch>
        </p:blipFill>
        <p:spPr>
          <a:xfrm>
            <a:off x="76200" y="1981200"/>
            <a:ext cx="6878638" cy="4572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7652" name="Text Box 6"/>
          <p:cNvSpPr/>
          <p:nvPr/>
        </p:nvSpPr>
        <p:spPr>
          <a:xfrm>
            <a:off x="7457440" y="1981200"/>
            <a:ext cx="1413510" cy="46085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eaVert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000" b="1"/>
              <a:t>为了孩子,普天之下的父母都不怕苦</a:t>
            </a:r>
            <a:endParaRPr lang="zh-CN" altLang="en-US" sz="4000" b="1"/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674" name="Picture 4" descr="20031242736238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0" y="0"/>
            <a:ext cx="9150350" cy="694848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8675" name="WordArt 5"/>
          <p:cNvSpPr>
            <a:spLocks noTextEdit="1"/>
          </p:cNvSpPr>
          <p:nvPr/>
        </p:nvSpPr>
        <p:spPr>
          <a:xfrm>
            <a:off x="539750" y="404813"/>
            <a:ext cx="7000875" cy="700087"/>
          </a:xfrm>
          <a:gradFill rotWithShape="1">
            <a:gsLst>
              <a:gs pos="0">
                <a:srgbClr val="FFE701"/>
              </a:gs>
              <a:gs pos="100000">
                <a:srgbClr val="FE3E02"/>
              </a:gs>
            </a:gsLst>
            <a:lin ang="5400000" scaled="1"/>
          </a:gradFill>
          <a:ln>
            <a:noFill/>
            <a:miter lim="800000"/>
          </a:ln>
          <a:scene3d>
            <a:camera prst="legacyPerspectiveFront">
              <a:rot lat="20519993" lon="1080000" rev="0"/>
            </a:camera>
            <a:lightRig rig="legacyHarsh2" dir="b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  <a:contourClr>
              <a:srgbClr val="000000"/>
            </a:contourClr>
          </a:sp3d>
        </p:spPr>
        <p:txBody>
          <a:bodyPr wrap="none" fromWordArt="1">
            <a:prstTxWarp prst="textCascadeUp">
              <a:avLst>
                <a:gd name="adj" fmla="val 44444"/>
              </a:avLst>
            </a:prstTxWarp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algn="ctr"/>
            <a:r>
              <a:rPr sz="3600" b="1" kern="10">
                <a:ln>
                  <a:solidFill>
                    <a:prstClr val="black"/>
                  </a:solidFill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宋体" panose="02010600030101010101" pitchFamily="2" charset="-122"/>
              </a:rPr>
              <a:t>因不能为孙子交学费而流泪的爷爷</a:t>
            </a:r>
            <a:endParaRPr sz="3600" b="1" kern="10">
              <a:ln>
                <a:solidFill>
                  <a:prstClr val="black"/>
                </a:solidFill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698" name="Picture 4" descr="Gu1tme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"/>
            <a:ext cx="8915400" cy="667543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9699" name="Text Box 5"/>
          <p:cNvSpPr/>
          <p:nvPr/>
        </p:nvSpPr>
        <p:spPr>
          <a:xfrm>
            <a:off x="684213" y="5949950"/>
            <a:ext cx="6119812" cy="762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为了给孩子上学</a:t>
            </a:r>
            <a:r>
              <a:rPr lang="en-US" altLang="zh-CN" sz="4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44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22" name="Picture 4" descr="nHTnwGd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0723" name="Text Box 5"/>
          <p:cNvSpPr/>
          <p:nvPr/>
        </p:nvSpPr>
        <p:spPr>
          <a:xfrm>
            <a:off x="1116013" y="5229225"/>
            <a:ext cx="7037387" cy="8302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在这样的教室里专心上课</a:t>
            </a:r>
            <a:endParaRPr lang="zh-CN" altLang="en-US" sz="48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746" name="Picture 4" descr="52615b7b2e3e1bed0bd187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770" name="Picture 4" descr="68d05ac862e8be0f7f3e6fc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794" name="Picture 4" descr="af7c5b16e04adc00972b43c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4818" name="Picture 4" descr="e08f817b2f670cec0ad187c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5842" name="Picture 4" descr="beb30926c493690f8a82a1c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6866" name="Picture 4" descr="f5e0da3d1bfa2ef63d6d97c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890" name="Picture 10" descr="u=3139662372,3061616134&amp;fm=0&amp;gp=-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8" y="0"/>
            <a:ext cx="4375150" cy="32734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7891" name="Picture 5" descr="u=2813993189,3236889849&amp;fm=0&amp;gp=-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538" y="-231775"/>
            <a:ext cx="4716462" cy="36607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7892" name="Picture 6" descr="u=1719320348,1747151957&amp;fm=0&amp;gp=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00438"/>
            <a:ext cx="4122738" cy="320516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7893" name="Picture 7" descr="u=1819148178,36626007&amp;fm=0&amp;gp=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538" y="3573463"/>
            <a:ext cx="4716462" cy="31178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7894" name="WordArt 8"/>
          <p:cNvSpPr>
            <a:spLocks noTextEdit="1"/>
          </p:cNvSpPr>
          <p:nvPr/>
        </p:nvSpPr>
        <p:spPr>
          <a:xfrm>
            <a:off x="179388" y="2636838"/>
            <a:ext cx="7489825" cy="998537"/>
          </a:xfrm>
          <a:gradFill rotWithShape="1">
            <a:gsLst>
              <a:gs pos="0">
                <a:srgbClr val="FFE701"/>
              </a:gs>
              <a:gs pos="100000">
                <a:srgbClr val="FE3E02"/>
              </a:gs>
            </a:gsLst>
            <a:lin ang="5400000" scaled="1"/>
          </a:gradFill>
          <a:ln>
            <a:noFill/>
            <a:miter lim="800000"/>
          </a:ln>
          <a:scene3d>
            <a:camera prst="legacyPerspectiveFront">
              <a:rot lat="20519993" lon="1080000" rev="0"/>
            </a:camera>
            <a:lightRig rig="legacyHarsh2" dir="b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  <a:contourClr>
              <a:srgbClr val="000000"/>
            </a:contourClr>
          </a:sp3d>
        </p:spPr>
        <p:txBody>
          <a:bodyPr wrap="none" fromWordArt="1">
            <a:prstTxWarp prst="textCascadeUp">
              <a:avLst>
                <a:gd name="adj" fmla="val 44444"/>
              </a:avLst>
            </a:prstTxWarp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anose="02010600030101010101" pitchFamily="2" charset="-122"/>
              </a:defRPr>
            </a:lvl5pPr>
          </a:lstStyle>
          <a:p>
            <a:pPr algn="ctr"/>
            <a:r>
              <a:rPr sz="3600" b="1" kern="10">
                <a:ln>
                  <a:solidFill>
                    <a:prstClr val="black"/>
                  </a:solidFill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宋体" panose="02010600030101010101" pitchFamily="2" charset="-122"/>
              </a:rPr>
              <a:t>想想父母们的生活吧</a:t>
            </a:r>
            <a:endParaRPr sz="3600" b="1" kern="10">
              <a:ln>
                <a:solidFill>
                  <a:prstClr val="black"/>
                </a:solidFill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114" name="标题 90113"/>
          <p:cNvSpPr/>
          <p:nvPr>
            <p:ph type="title"/>
          </p:nvPr>
        </p:nvSpPr>
        <p:spPr>
          <a:xfrm>
            <a:off x="468313" y="2133600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latin typeface="Arial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lvl="0"/>
            <a:r>
              <a:rPr lang="zh-CN" altLang="en-US" sz="8400">
                <a:solidFill>
                  <a:srgbClr val="FF0066"/>
                </a:solidFill>
                <a:ea typeface="方正卡通简体" pitchFamily="65" charset="-122"/>
              </a:rPr>
              <a:t>感恩父母</a:t>
            </a:r>
            <a:endParaRPr lang="zh-CN" altLang="en-US" sz="8400">
              <a:solidFill>
                <a:srgbClr val="FF0066"/>
              </a:solidFill>
              <a:ea typeface="方正卡通简体" pitchFamily="65" charset="-122"/>
            </a:endParaRPr>
          </a:p>
        </p:txBody>
      </p: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https://d.book118.com/915320021142011121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28</Paragraphs>
  <Slides>32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baseType="lpstr" size="39">
      <vt:lpstr>Arial</vt:lpstr>
      <vt:lpstr>Calibri</vt:lpstr>
      <vt:lpstr>宋体</vt:lpstr>
      <vt:lpstr>Wingdings</vt:lpstr>
      <vt:lpstr>微软雅黑</vt:lpstr>
      <vt:lpstr>方正卡通简体</vt:lpstr>
      <vt:lpstr>Office Theme</vt:lpstr>
      <vt:lpstr>主题班会</vt:lpstr>
      <vt:lpstr>其实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感恩父母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2024-09-24T13:11:24.728</cp:lastPrinted>
  <dcterms:created xsi:type="dcterms:W3CDTF">2024-09-24T05:11:24Z</dcterms:created>
  <dcterms:modified xsi:type="dcterms:W3CDTF">2024-09-24T05:11:26Z</dcterms:modified>
</cp:coreProperties>
</file>