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C97AA-AE5E-48EC-A467-C2376B89A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A2204-5468-4C38-9984-A9B1462B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F61E-9B82-4F82-8C84-0EB562C1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E2A48-473F-4612-A510-D42BB4719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E6AD3-4C62-45A2-84AC-52E5B372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D956D-3FFE-4084-9FFD-BE4A4DE7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1CC99-E453-40E9-A6C0-B88F4A5B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BC325-42E8-46D5-BA45-09CD293E8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3B93C-B45A-4FD9-BFC3-22D09D3B4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1623A-0D8E-4DF6-8431-045546C4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69338-7739-44C7-839C-0FF5BA45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20230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预防婴儿失窃医院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预防婴儿失窃的措施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医院安全环境的设计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法律和政策的制定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社会参与和支持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98" b="236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随着社会的发展，人们对医疗保健的需求日益增长，医院作为提供医疗服务的场所，人流量大，人员复杂，导致婴儿失窃事件时有发生。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婴儿失窃不仅给家庭带来巨大的精神伤害和经济损失，也对社会的稳定和和谐造成不良影响。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17" r="293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448" r="35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问题的严重性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针对婴儿失窃事件的预防措施，需要得到全社会的关注和重视，加强管理和监督，提高安全意识，共同维护婴儿的安全和权益。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婴儿失窃事件的发生，不仅对受害家庭造成无法弥补的伤害，也严重损害了医院的形象和声誉。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预防婴儿失窃的措施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实施访客管理，对所有访客进行登记，并要求出示有效证件。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限制医院内非公开区域的人员流动，确保只有授权人员才能进入这些区域。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建立严格的身份验证和登记制度，确保每位进入医院的人员都经过身份核实，防止未经授权的人员进入。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身份验证和登记制度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监控和安全系统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安装先进的监控设备，覆盖医院的各个角落，并确保监控录像的存储安全可靠。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建立安全系统，包括电子门锁、报警器等，以防止未经授权的人员进入医院。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定期检查和维护监控和安全系统，确保其正常运行。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对员工进行培训，提高他们对婴儿失窃的意识和警惕性。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定期组织安全培训和演练，使员工熟悉应对婴儿失窃的措施和流程。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鼓励员工举报任何可疑行为，建立举报奖励制度，提高员工参与度。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医院安全环境的设计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75" r="33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医院应设置有效的门禁系统，控制进出人员，防止未经授权的人员进入。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安全门禁系统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制定严格的进出管理规定，要求所有人员在进入医院时进行身份验证和登记。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进出管理规定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安全门禁和进出管理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https://d.book118.com/915320230133011042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2024-09-03T14:31:40.109</cp:lastPrinted>
  <dcterms:created xsi:type="dcterms:W3CDTF">2024-09-03T06:31:40Z</dcterms:created>
  <dcterms:modified xsi:type="dcterms:W3CDTF">2024-09-03T06:31:42Z</dcterms:modified>
</cp:coreProperties>
</file>