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4A6DA-B09D-436F-B22C-39CE9C60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B9505-762B-44D2-9045-DAD2BAA0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2FBAF-B967-44E6-9726-71F9842F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A6534-660B-4777-A281-46B8F3D5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F0ED8-0DCE-452F-84C1-79E44F7E4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7BEF1-FA3A-4B70-A16D-47E71602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EA4D6-6AFE-4FCB-A67A-27F44D80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D90F4-93DE-4791-8B2E-CA389964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08268-7EEE-4007-B24C-2D71F40F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102EC-3ECB-4169-BBB0-8A717312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848A6-8280-4D45-85E8-9B2BF8A35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223021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医院传染病科的质量管理与持续改进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传染病科质量管理现状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传染病科质量管理挑战与对策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质量管理与持续改进的成效与展望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543" b="654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应对传染病威胁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传染病科作为医院的重要科室，负责应对各种传染病威胁，保护患者和医护人员的健康。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通过质量管理和持续改进，提高传染病科的医疗质量和服务水平，减少医疗差错和纠纷。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适应医疗改革要求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随着医疗改革的深入推进，医院需要不断提高自身的管理水平和服务质量，传染病科作为医院的重要组成部分，也需要不断适应改革要求。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质量监测与评估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汇报传染病科的质量监测与评估工作，包括监测指标、评估方法、结果反馈等方面。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持续改进实践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分享传染病科在持续改进方面的实践经验，包括改进项目、实施过程、成果展示等方面。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介绍传染病科质量管理体系的建设情况，包括组织结构、职责分工、制度建设等方面。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展望传染病科未来的发展方向和目标，提出改进建议和措施。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传染病科质量管理现状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完善的组织架构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设立质量管理委员会，明确各级职责，形成全员参与的质量管理网络。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制度建设与执行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制定传染病科质量管理制度和操作规程，确保各项工作有章可循、有据可查。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定期开展质量管理培训，提高医护人员质量意识和操作技能。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制定传染病科质量控制指标，如诊断符合率、治愈率、院内感染率等。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质量监督与检查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定期对传染病科各项工作进行质量监督与检查，发现问题及时整改。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不良事件报告与处理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建立不良事件报告制度，对发生的不良事件进行调查、分析、处理，并采取措施防止再次发生。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建立传染病科质量评估体系，定期对科室医疗质量、服务质量、管理质量等进行全面评估。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将评估结果及时反馈给相关医护人员和管理人员，针对存在的问题制定改进措施并跟踪落实。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定期开展患者满意度调查，了解患者对传染病科医疗服务的评价和需求，为改进工作提供依据。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始终将患者的需求和安全放在首位，通过改进医疗服务质量，提高患者满意度。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鼓励医护人员、管理人员和患者共同参与质量改进，形成全员质量管理的良好氛围。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通过收集、分析医疗服务过程中的数据，发现问题，制定针对性改进措施。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不断寻求医疗服务过程中的改进机会，实现质量管理的螺旋式上升。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https://d.book118.com/915322302131011043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2024-09-05T05:28:48.639</cp:lastPrinted>
  <dcterms:created xsi:type="dcterms:W3CDTF">2024-09-04T21:28:48Z</dcterms:created>
  <dcterms:modified xsi:type="dcterms:W3CDTF">2024-09-04T21:28:50Z</dcterms:modified>
</cp:coreProperties>
</file>