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63BF-9E43-41FF-B9F0-42D8A9F0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E7917-44A7-4EF9-AF59-0C866887B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D9F34-CCC6-4FE5-B6EC-9D91967E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3EC89-F968-439F-8B26-D3C3DE3B4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C88BBF-AFF2-4EF1-AF46-8A853D61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551DB-8336-4D8B-9C90-14FAFC0C3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6283A-3D5C-4AC5-9403-6EF45297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AA15C-9B3D-4718-9BAA-B3B0D1CB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50E5C-52C9-41D6-B054-DACD1A52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2B156-1405-4FE8-98B0-E5226F68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0752C-0D24-48D7-9559-391B1837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2311203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东风采购与供应商关系管理体系的建立课件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东风采购与供应商关系管理体系的构建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东风采购与供应商协同发展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东风采购与供应商关系管理的未来展望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案例分享：东风采购与供应商关系管理的成功实践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东风采购概述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东风采购部门成立初期，主要职能是满足生产需求，采购方式较为传统。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随着公司规模扩大，东风采购开始注重供应商管理，优化采购流程。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东风采购逐渐形成完善的供应商关系管理体系，实现战略采购和供应链协同。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东风采购的发展历程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东风采购已建立较为完善的供应商评价体系和采购流程，提高了采购效率和成本控制。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随着市场变化和公司发展，如何持续优化供应商关系、降低采购风险成为东风采购面临的主要挑战。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东风采购的现状与挑战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建立紧密的供应商合作关系，实现供应链协同，提高采购效率和降低成本。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通过优化供应商关系，提升东风整体竞争力，实现可持续发展。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东风采购的战略目标与价值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供应商关系管理的重要性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供应商关系管理是一种战略性的管理方法，旨在建立和维护与供应商之间的长期、互利的关系，以提高企业的竞争力和盈利能力。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供应商关系管理涵盖了供应商的选择、评估、谈判、合同管理、质量控制、物流和风险管理等方面。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通过有效的供应商关系管理，企业可以降低成本、提高产品质量、缩短交货周期、增强供应链的稳定性等。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同时，有效的供应商关系管理还可以帮助东风采购优化库存管理、降低库存成本、减少浪费和损失，提高企业的整体运营效率和盈利能力。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东风采购作为一家大型企业，其供应商关系管理体系的建立对于提高采购效率、降低采购成本、保障采购质量等方面具有重要意义。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通过建立良好的供应商关系，东风采购可以获得更好的价格、更稳定的供应、更快的响应速度和更好的售后服务。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供应商关系管理对东风采购的意义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https://d.book118.com/915323112031011040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2024-08-31T01:16:54.614</cp:lastPrinted>
  <dcterms:created xsi:type="dcterms:W3CDTF">2024-08-30T17:16:54Z</dcterms:created>
  <dcterms:modified xsi:type="dcterms:W3CDTF">2024-08-30T17:16:56Z</dcterms:modified>
</cp:coreProperties>
</file>