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A59D4-D02D-437B-B806-CF15E124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67207-B689-4441-AB8A-A0698DFF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FB545-6F0F-4CD8-AB0B-18A52E88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760EE-C9A2-43DD-8A46-3C2B63598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E4261-2C8C-4542-BF32-0BB8C304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49A3D-DA16-46D6-AE25-ECE413A3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93FE4-C1A5-4018-B953-3D81F99F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C92B5-1618-4BB5-AD6D-97FF64FCD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F0B4D-FED9-42AE-84C4-0B03B7EF8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397F2-C21C-46F4-8A49-B2F04CF6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B5A69-7396-48C3-8F1B-0BC71208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30042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急救知识普及与培训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21" r="279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急救是指在意外伤害或突发疾病发生时，采取的一系列紧急抢救措施，以挽救生命、减轻病痛和预防并发症。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在意外伤害或突发疾病发生时，及时的急救措施能够挽救生命，减轻病痛，减少并发症的发生，对于患者的生命健康至关重要。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急救的基本原则包括快速、准确、有效，即要在最短的时间内，以最准确的方式，实施最有效的抢救措施。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急救的流程一般包括判断情况、保持呼吸道通畅、心肺复苏、止血、包扎、搬运等步骤，根据不同的情况采取相应的措施。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急救的基本原则和流程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心肺复苏在心脏骤停的情况下尤为重要，可以增加血液中的氧气含量，促进血液循环，为脑部提供必要的氧气和营养物质，延长生存时间。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心肺复苏是一种紧急处理措施，通过胸外按压和人工呼吸来恢复心脏和肺部的正常功能。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在进行心肺复苏时，应确保正确的按压位置和力度，避免对肋骨造成损伤。同时，要确保人工呼吸的正确操作，尽量减少按压与呼吸的间隔时间。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125" r="31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542" r="75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心肺复苏（CPR）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止血技巧是处理各种出血情况的基本技能，包括指压止血、加压包扎、止血带等。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指压止血是通过直接压迫出血部位来达到止血目的的方法，适用于头部、颈部等大血管出血。加压包扎则是用干净的纱布或绷带加压包扎伤口，以减少出血。止血带则是用于四肢大出血的紧急处理。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止血时应先清洁伤口，避免感染。同时，要定期检查止血效果，避免长时间使用止血带导致肢体坏死。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骨折固定与搬运是在发生骨折时采取的紧急措施，目的是减少骨折端的活动，减轻疼痛和出血。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骨折固定可以通过夹板、石膏等工具来实现，搬运时应保持患者身体平稳，避免加重伤情。同时，要尽快将患者送往医院进行进一步治疗。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搬运时应避免剧烈摇晃和拖拽，以免加重骨折或损伤其他组织。同时，要确保搬运工具的安全性和稳定性。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骨折固定与搬运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休克是一种紧急状况，需要立即采取措施来恢复血液循环和生命体征。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休克的症状包括血压下降、心率加快、呼吸急促、意识模糊等，可能是由于严重出血、严重感染、过敏反应等原因引起。对于休克患者，应立即采取平卧位，抬高下肢，保持呼吸道通畅，并尽快送往医院救治。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https://d.book118.com/915330042012011122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2024-09-25T10:29:49.749</cp:lastPrinted>
  <dcterms:created xsi:type="dcterms:W3CDTF">2024-09-25T02:29:49Z</dcterms:created>
  <dcterms:modified xsi:type="dcterms:W3CDTF">2024-09-25T02:29:51Z</dcterms:modified>
</cp:coreProperties>
</file>