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819196-C557-418E-9C67-97BBF3F584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10035F-015F-424F-8779-B63DFEC9E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280A79-2A8C-46CC-A2BE-E0084EBD4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0DF203-2665-4AF2-A5A1-20FE0F24E9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F7AA2A-FB84-4355-992D-A536B771EF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E019FA-B612-4ED6-A366-EA7A55B4A3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FDFB42-61F5-44D4-8F6E-6FDA240C6F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CAB687-0F5B-4F8D-A52F-2B16BB09AE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A5F75A-37FA-4574-A33E-749F186BC8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73C945-B19B-4EC3-BA37-AB8E8086D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FE98F8-56A9-4772-9285-EC3ACCB30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33010201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共享发展理念下双师课堂模式的实施状况研究</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共享发展理念与双师课堂模式概述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双师课堂模式实施现状分析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共享发展理念下双师课堂模式实施策略探讨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实证研究：某地区双师课堂模式实施效果评估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583" r="258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随着互联网技术的不断进步和普及，共享经济在全球范围内迅速崛起，成为推动经济社会发展的重要力量。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共享经济快速发展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教育资源在城乡、区域、校际之间存在严重的不均衡现象，制约了教育的公平和高质量发展。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教育资源分配不均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为缓解教育资源分配不均的问题，共享发展理念下的双师课堂模式应运而生，旨在通过互联网技术和教育资源整合，实现优质教育资源的共享和普及。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双师课堂模式的提出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a:endParaRPr/>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研究问题：本研究主要关注以下几个问题</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双师课堂模式在实践中的具体实施方式和效果如何？</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双师课堂模式对教育资源分配和教育公平的影响如何？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双师课堂模式在实施过程中存在哪些问题和挑战？</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如何进一步完善和优化双师课堂模式，以更好地促进教育公平和提高教育质量？</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本研究采用文献研究、问卷调查、访谈等多种研究方法，对共享发展理念下双师课堂模式的实施状况进行全面、深入的了解和分析。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主要关注中小学阶段的双师课堂模式实施情况，涉及不同地区、不同学校、不同年级、不同学科的实践案例。同时，本研究还将对相关政策法规、教育理论等方面进行梳理和分析，以更全面地了解双师课堂模式的实施背景和影响因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共享发展理念与双师课堂模式概述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共享发展理念的内涵和特点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共享发展理念的内涵</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强调以人民为中心的发展思想，注重解决社会公平正义问题，让发展成果更多更公平惠及全体人民。</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共享发展理念的特点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坚持全民共享、全面共享、共建共享、渐进共享，注重发展的可持续性、协调性和平衡性。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双师课堂模式的定义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指一位主讲老师通过远程直播授课，另一位辅导老师在课堂内负责维护课堂秩序、答疑、布置作业等教学工作，两位老师共同协作，以提高学生学习效果为目标。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双师课堂模式的优势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可以充分利用优质教育资源，打破地域限制，实现教育公平；同时，辅导老师的存在可以弥补远程教育的不足，提供更加个性化的教学服务。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双师课堂模式的定义和优势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共享发展理念与双师课堂模式的关系</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共享发展理念推动了双师课堂模式的发展和完善，而双师课堂模式的成功实践也进一步验证了共享发展理念的正确性和可行性。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共享发展理念与双师课堂模式相互促进</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共享发展理念强调公平、协调和可持续性，与双师课堂模式的核心理念相契合，为该模式的实施提供了理论支撑。</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共享发展理念为双师课堂模式提供了理论支撑</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双师课堂模式通过整合优质教育资源，实现教育资源的共享和优化配置，是共享发展理念在教育领域的具体实践。</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双师课堂模式是共享发展理念在教育领域的具体实践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双师课堂模式实施现状分析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实施现状及成效</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双师课堂模式在多个地区和学校得到广泛应用，有效促进了教育资源的均衡分配。</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通过线上线下相结合的方式，实现了优质教育资源的共享，提高了教学质量和效果。</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双师课堂模式为学生提供了更加多元化的学习体验，激发了学生的学习兴趣和积极性。</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存在的问题和挑战</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部分地区和学校对双师课堂模式的认识和重视程度不够，导致实施效果不佳。</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双师课堂模式需要较高的技术支持和网络环境，一些学校和地区由于技术条件限制难以实施。</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在实施过程中，存在线上线下教学内容不同步、师生互动不足等问题，影响了教学效果。</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https://d.book118.com/915330102012011103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2024-09-12T05:58:57.535</cp:lastPrinted>
  <dcterms:created xsi:type="dcterms:W3CDTF">2024-09-11T21:58:57Z</dcterms:created>
  <dcterms:modified xsi:type="dcterms:W3CDTF">2024-09-11T21:58:59Z</dcterms:modified>
</cp:coreProperties>
</file>