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0C5A4-5A0F-412F-AF1A-8B65F8C83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F0C66-BB8C-46E7-8FE8-08C1908E6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33036-504A-4E4B-A764-9520405A3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9A2D2-49B2-4E8F-B9FC-813FBB251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4D0E0B-705B-4F68-83B4-6087AA6A0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8D37FF-D9C1-4457-9718-7370C9674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568756-502B-434C-B7FC-C64A29DD1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F6A23-DA0E-4013-8296-1A6818948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320B1-875A-4DC1-B6A4-6F43A7288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1CF60-DF7F-48C7-A958-C0DBB06F4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86340-12BC-47EA-89A2-701145CB2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31112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戏剧小品写作课件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戏剧小品概述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戏剧小品写作技巧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戏剧小品题材选择与表现手法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戏剧小品创作实践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戏剧小品表演与评价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戏剧小品案例分析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戏剧小品概述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戏剧小品是一种独立的、短小精悍的表演形式，通常由一个或多个角色在舞台上进行表演。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戏剧小品具有短小、精悍、灵活、富于生活气息等特点，它可以通过角色的互动和表演来展现生活百态和人文风貌。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可分为历史剧、现代剧、古装剧、话剧等；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按题材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按形式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按风格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可分为独幕剧、多幕剧、独角戏、对口戏等；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可分为悲剧、喜剧、正剧等。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戏剧小品的分类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戏剧小品起源于古希腊的酒神节，是民间庆祝活动的一部分。在中国，戏曲表演艺术中也有类似的形式。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戏剧小品在20世纪初逐渐发展成为一种独立的艺术形式，尤其是在中国的话剧运动中得到了推广和发展。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随着人们生活节奏的加快和审美观念的变化，戏剧小品越来越受到观众的喜爱和欢迎，成为当代舞台艺术的重要形式之一。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戏剧小品的历史与发展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戏剧小品写作技巧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首先需要明确戏剧小品的主题，这有助于为整个作品确定基调。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确定主题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情节是戏剧小品的骨架，需要合理地安排冲突、转折和结局。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构建情节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在构建情节时，需要将重点放在突出主题和角色的塑造上。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情节构思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角色关系设计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根据情节需要，设计角色之间的关系，增强剧情的吸引力。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确定主要角色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根据戏剧小品的主题和情节，确定主要角色及其性格特点。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塑造角色形象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通过服装、道具、化妆等手段，塑造角色形象，使角色更加鲜明。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958" r="179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角色设计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对话是戏剧小品中表现情节和塑造角色的重要手段，需要简洁明了、生动形象。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对话设计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208" r="21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在对话设计中，需要考虑演员的表演技巧，如语音、语调、表情、动作等。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表演技巧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通过对话和表演技巧，突出人物性格和情感变化，增强观众的共鸣。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突出人物性格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对话与表演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https://d.book118.com/915331112233011034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2024-08-30T08:55:50.928</cp:lastPrinted>
  <dcterms:created xsi:type="dcterms:W3CDTF">2024-08-30T00:55:50Z</dcterms:created>
  <dcterms:modified xsi:type="dcterms:W3CDTF">2024-08-30T00:55:52Z</dcterms:modified>
</cp:coreProperties>
</file>