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E5DD9-5DB9-4A67-8613-AC6728A5C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B3354-9C0E-45CD-AE1C-D7F8D601E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9B9ED0-8DED-4382-BDC8-5AA2C45EB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F2F4FC-39FA-4B5B-AD1D-5CBF1616C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EFC70B-8FA2-4723-97AA-C5F6E29AC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2E97CE-C20A-48C3-AA80-06C5CF998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6E6024-8ED8-485C-8EA0-9B653EEA3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7DD203-F4EA-4DCC-8160-22B23B867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7DC39E-A8CB-4865-A359-5DA14FFB2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B6E64-430B-4090-8AFC-7A1C02CFB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85A51C-56C8-43CF-AD5A-8A7E925F6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pn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533113100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投诉风险预防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投诉风险识别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投诉风险预防与控制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投诉风险应对与恢复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投诉风险管理效果评估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投诉风险是指因客户投诉而可能给企业带来的负面影响和损失。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包括产品质量、服务态度、售后保障等方面的投诉风险。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981" r="26981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产品缺陷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产品设计或生产过程中存在的缺陷可能导致客户不满和投诉。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服务水平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服务人员态度不佳、响应不及时等问题可能导致客户不满和投诉。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售后保障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售后服务不到位、维修不及时等问题也可能导致客户投诉。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投诉风险的来源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频繁的投诉可能导致企业品牌形象受损，影响客户信任度。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品牌形象受损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业务量下降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法律纠纷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958" r="11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客户的不满和投诉可能导致业务量下降，影响企业的经营业绩。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严重的投诉风险可能导致企业面临法律纠纷和处罚。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投诉风险的后果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投诉风险识别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通过分析客户投诉数据，找出投诉的集中区域和主要问题，识别潜在的投诉风险。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邀请行业专家或第三方机构，对企业的产品、服务、流程等方面进行评估，识别可能存在的投诉风险。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通过调查问卷、客户访谈等方式收集客户反馈，了解客户对产品或服务的满意度和潜在的投诉风险。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客户反馈法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收集客户投诉数据、市场反馈信息等，为识别投诉风险提供基础数据。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对收集到的数据进行整理、分类、统计和分析，找出投诉的集中区域和主要问题。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根据分析结果，评估潜在的投诉风险级别和影响程度。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将识别结果以书面报告或图表形式输出，为企业制定投诉风险预防措施提供依据。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结果输出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631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识别工具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投诉管理软件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利用专业的投诉管理软件，实现客户投诉数据的实时收集、整理和分析，提高投诉风险识别的效率和准确性。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调查问卷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设计针对客户的调查问卷，了解客户对产品或服务的满意度和潜在的投诉风险。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数据分析工具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利用数据分析工具，如Excel、SPSS等，对收集到的数据进行处理和分析，找出潜在的投诉风险。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投诉风险评估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通过专家评估、客户反馈等方式，对投诉风险进行主观判断。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通过数据分析、模型预测等方式，对投诉风险进行客观量化的评估。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定量评估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结合定性评估和定量评估，综合考虑各种因素，对投诉风险进行全面评估。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942712" y="1157288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54525" y="232600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分析处理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2304" y="327342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0401" y="4492943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制定措施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收集与投诉相关的数据和信息，包括客户反馈、历史投诉记录等。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对收集到的数据和信息进行整理、分类、分析，识别投诉风险的来源和特征。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根据分析结果，对投诉风险进行评估，确定风险的等级和影响程度。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根据评估结果，制定相应的投诉风险预防和应对措施。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AutoShape 30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https://d.book118.com/915331131003011110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2024-09-15T01:37:06.232</cp:lastPrinted>
  <dcterms:created xsi:type="dcterms:W3CDTF">2024-09-14T17:37:06Z</dcterms:created>
  <dcterms:modified xsi:type="dcterms:W3CDTF">2024-09-14T17:37:08Z</dcterms:modified>
</cp:coreProperties>
</file>