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1B8536-D7D3-4B51-AAF2-5FD21368D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4ECD55-DA59-4C93-AFB2-AC2524B85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DE6E41-82E5-437B-A5D7-3EA3A78F2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A4BFCC-D4B4-4CC2-8630-F3F783C72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DFC41D-7818-4FE5-8C0F-67C49D7AC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70EA2B-4B6A-4AA5-A31D-608880D04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603E9A-23A6-458A-9A06-3B2839B89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8A8F08-5958-44C2-8693-7AF0C8653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00568B-CE1F-42A5-A375-8C6B5EFFC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E6CF73-B1DE-490B-A859-9999DAA79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3F123F-7846-40D8-825C-71E6E4A38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331240014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大学生压力与挫折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压力与挫折概述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大学生面临的主要压力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大学生遇到的主要挫折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压力与挫折对大学生影响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应对压力与挫折策略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案例分析与讨论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压力与挫折概述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198" r="2219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059" r="2405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089" r="1408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压力是个体在面对具有威胁性、挑战性或不确定性情境时，所产生的一种心理、生理及行为反应。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大学生面临的压力来源主要包括学业压力、人际关系压力、就业压力、经济压力等。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压力来源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压力定义及来源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挫折含义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挫折是指个体在从事有目的的活动过程中，遇到无法克服或自以为无法克服的障碍或干扰，导致其目标无法实现、需要无法满足时所产生的消极情绪反应。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挫折表现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大学生在面对挫折时，可能会表现出焦虑、沮丧、愤怒、攻击、退缩等不良情绪和行为。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挫折含义及表现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219" r="232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压力与挫折的联系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压力和挫折都是个体在面对挑战和困难时所产生的心理反应，二者之间存在密切联系。当个体面临的压力过大或持续时间过长时，可能会导致其产生挫折感。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压力与挫折的区别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压力更多是指向未来的、具有挑战性和不确定性的情境，而挫折则是已经发生的、导致目标无法实现的事件。此外，压力可以激发个体的积极性和创造力，而挫折则往往导致消极情绪和行为的产生。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压力与挫折关系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大学生面临的主要压力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6764" b="1676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9294" b="1929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学业压力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课程学习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大量课程学习、考试和作业带来的压力。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学术竞争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与优秀同学竞争，争取更好的成绩和学术表现。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时间管理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合理安排学习时间，平衡学习、娱乐和社交活动。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与室友相处不融洽，生活习惯、性格差异等问题。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宿舍关系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社交圈子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375" r="13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情感问题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083" r="16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在新的环境中建立新的社交圈子，处理各种人际关系。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恋爱、分手等情感问题带来的心理压力和困扰。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人际关系压力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承担高额的学费和生活费用，可能还需要家庭支持。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学费与生活费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3844" b="13844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为了缓解经济压力，很多大学生选择兼职或打工，但这也会带来时间管理和精力分配的问题。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兼职与打工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面对各种消费诱惑和攀比心理，容易产生经济压力和焦虑。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消费诱惑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经济压力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大学生就业市场竞争激烈，找到理想的工作需要付出很多努力。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8208" b="82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就业竞争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很多大学生对未来的职业发展方向感到迷茫和不确定，缺乏明确的职业规划。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9625" r="96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417" r="9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社会和家庭对大学生有很高的期望，希望他们能够找到好工作、实现个人价值，这也会给大学生带来压力。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社会期望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就业与未来规划压力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大学生遇到的主要挫折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大学课程相较于高中更加深入和专业化，一些学生可能感到难以适应。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125" r="10125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课程学习难度大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考试成绩没有达到预期目标，导致学生产生挫败感。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考试成绩不佳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大学中优秀的学生众多，学术竞争激烈，一些学生可能感到压力巨大。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学术竞争压力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学业挫折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社交困难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部分学生可能因为性格内向、缺乏社交技巧等原因，难以融入集体。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人际冲突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与同学、老师或学校其他人员发生矛盾和冲突，导致学生感到受挫。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宿舍关系不和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宿舍成员之间性格、习惯等差异可能导致关系紧张。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082" r="1308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人际关系挫折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708" r="21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孤独感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离开家乡和亲人，部分学生可能感到孤独和无助。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恋爱失败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大学生正处于情感探索期，恋爱失败可能给他们带来深刻的情感伤痛。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家庭关系问题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家庭矛盾、亲子关系等问题可能对学生的情感产生负面影响。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情感挫折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https://d.book118.com/915331240014011102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2024-09-10T20:17:54.339</cp:lastPrinted>
  <dcterms:created xsi:type="dcterms:W3CDTF">2024-09-10T12:17:54Z</dcterms:created>
  <dcterms:modified xsi:type="dcterms:W3CDTF">2024-09-10T12:17:56Z</dcterms:modified>
</cp:coreProperties>
</file>