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E0D76-AA45-40E7-8109-31215255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2869-CA8E-419B-9620-DA4BCD20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E3CD9-28AD-4572-B492-1068156B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5F010-4B04-45AA-A5ED-9BB0A641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52DA0-FE54-45E1-8267-E049435D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96057-A4DB-498E-B76D-D5CBCCEC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B566F-A7F6-4DBA-9D32-251C1737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A6884-FCFF-42B0-9AB6-01625C54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A653-9293-4829-9F50-52DE8BB2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B203F-7C82-43C4-9A59-0B715643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7C3AE-CFE8-47BA-8336-E4F22D43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33231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大学生创业计划书风险规避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大学生创业面临的风险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大学生创业风险规避策略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大学生创业计划书中的风险规避措施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大学生创业风险规避的实践建议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创业风险概述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由于市场需求变化、竞争激烈等因素导致的风险。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由于管理不善、决策失误等因素导致的风险。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由于法律法规限制、知识产权纠纷等因素导致的风险。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由于技术更新换代、技术难题等因素导致的风险。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由于资金链断裂、融资困难等因素导致的风险。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创业风险的种类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寻求专业法律意见，识别法律风险。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对企业的财务状况进行审计，识别财务风险。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管理审查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审查企业管理、决策机制等方面，识别管理风险。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通过市场调研了解市场需求、竞争状况等信息，识别市场风险。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对项目所涉及的技术进行评估，识别技术风险。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创业风险的识别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风险概率评估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风险优先级评估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创业风险的评估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评估风险发生的可能性。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评估风险对企业的影响程度。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根据风险概率和影响程度确定风险的优先级。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根据风险评估结果制定相应的应对策略。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大学生创业面临的风险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市场风险是指因市场需求变化、竞争激烈等因素导致的业务量减少、收益下降等风险。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创业者在计划书中应充分考虑市场需求、竞争态势等因素，制定相应的市场策略，以降低市场风险。例如，通过市场调研了解目标客户的需求和偏好，制定针对性的营销策略；通过技术创新或服务创新，提高产品或服务的竞争力；通过合理的定价策略和销售策略，提高收益水平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技术风险是指因技术更新换代、技术难题等因素导致的业务中断、技术落后等风险。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创业者在计划书中应充分评估技术的可行性和可靠性，以及技术的更新换代情况。例如，在项目实施前进行充分的技术研究和测试，确保技术的可行性；通过与高校、科研机构等合作，获取技术支持和资源共享；建立完善的技术研发团队，持续跟进技术发展动态，及时进行技术升级和创新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管理风险是指因管理不善、决策失误等因素导致的人力资源流失、运营效率低下等风险。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创业者在计划书中应制定完善的管理制度和策略，以提高运营效率和降低管理风险。例如，建立科学的人力资源管理体系，吸引和留住优秀人才；制定合理的组织架构和岗位职责，明确各部门的工作目标和责任；建立有效的决策机制和沟通机制，确保决策的科学性和及时性；加强团队建设和员工培训，提高整体运营效率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财务风险是指因资金链断裂、投资回报率低等因素导致的融资困难、资金周转不灵等风险。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创业者在计划书中应制定合理的财务规划和预算，以确保资金的安全和有效利用。例如，进行充分的市场调研和财务分析，制定可行的商业模式和盈利模式；合理安排融资渠道和资金使用计划，确保资金链的稳定；建立完善的财务制度和内部控制体系，防止财务风险的发生；定期进行财务审计和风险评估，及时发现和解决财务风险问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法律风险是指因法律法规变化、合同纠纷等因素导致的法律责任和经济损失等风险。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者在计划书中应充分了解相关法律法规和政策，遵守法律法规和商业道德规范。例如，在合同签订前进行充分的法律审查和风险评估，确保合同的合法性和有效性；了解和遵守知识产权法律法规，保护自身合法权益；建立完善的法律事务管理制度和流程，及时处理法律纠纷和问题等。同时，可以寻求专业法律顾问的帮助和支持，以降低法律风险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大学生创业风险规避策略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市场风险规避策略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深入调研市场需求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在创业初期，对目标市场进行深入调研，了解市场需求和趋势，以便制定合适的市场策略。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制定灵活的市场策略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根据市场变化及时调整产品或服务，以及市场定位和营销策略，以保持竞争力。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通过创新的产品或服务，以及有效的营销手段，不断扩大市场份额，降低市场风险。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在创业计划书中充分评估技术的可行性，以及技术实现的难度和成本。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确保技术可行性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在项目实施过程中，不断进行技术创新和改进，提高产品或服务的竞争力。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及时申请相关专利和商标，保护知识产权，防止技术泄露和侵权。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技术风险规避策略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https://d.book118.com/915333231244011042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2024-09-04T02:53:41.778</cp:lastPrinted>
  <dcterms:created xsi:type="dcterms:W3CDTF">2024-09-03T18:53:41Z</dcterms:created>
  <dcterms:modified xsi:type="dcterms:W3CDTF">2024-09-03T18:53:43Z</dcterms:modified>
</cp:coreProperties>
</file>