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F2534-F798-49A7-9372-9F4B4EF9D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D990B-F719-45E0-B38C-6656B4A61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DB7D5-878C-4CE4-A556-F6A4E6805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BE96B-37F0-40BF-B1AC-CB464DB09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1DE92E-F769-41C6-9AC9-6BD887AF3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5E39AF-2C4A-4E4B-8D4A-CAFD2F630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938574-1F52-412F-95AD-0A0358BA1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0F707B-D737-4A83-AD56-DAB8DF394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7083B-6327-4AA4-910A-58357499A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08B9A-772E-4298-8073-8B1D5A152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3DD0A-4D36-46BD-8EFC-C98BBEA5A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3343122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药物分析：芳香胺类药物的分析\n## 1.芳香胺类药物的基本结构与分类\n### 1.1芳香胺类药物的化学结构特点\n### 1.2芳香胺类药物的分类及代表性药物\n### 1.3芳香胺类药物的药理作用及临床应用\n## 2.芳香胺类药物的分析方法概述\n### 2.1光谱法在芳香胺类药物分析中的应用\n### 2.2色谱法在芳香胺类药物分析中的应用\n### 2.3其他分析方法在芳香胺类药物分析中的应用\n## 3.高效液相色谱法在芳香胺类药物分析中的应用\n### 3.1高效液相色谱法的原理及特点\n### 3.2高效液相色谱法在芳香胺类药物定量分析中的应用\n### 3.3高效液相色谱法在芳香胺类药物定性分析中的应用\n## 4.气相色谱法在芳香胺类药物分析中的应用\n### 4.1气相色谱法的原理及特点\n### 4.2气相色谱法在芳香胺类药物定量分析中的应用\n### 4.3气相色谱法在芳香胺类药物定性分析中的应用\n## 5.核磁共振法在芳香胺类药物分析中的应用\n### 5.1核磁共振法的原理及特点\n### 5.2核磁共振法在芳香胺类药物结构鉴定中的应用\n### 5.3核磁共振法在芳香胺类药物定量分析中的应用\n## 6.荧光法在芳香胺类药物分析中的应用\n### 6.1荧光法的原理及特点\n### 6.2荧光法在芳香胺类药物定量分析中的应用\n### 6.3荧光法在芳香胺类药物定性分析中的应用\n## 7.药物分析中的样品前处理技术\n### 7.1样品提取方法的选择与优化\n### 7.2样品纯化方法的选择与优化\n### 7.3样品浓缩与干燥方法的选择与优化\n## 8.芳香胺类药物分析中的质量控制与质量保证\n### 8.1分析方法的选择与验证\n### 8.2实验室环境及设备的要求与控制\n### 8.3实验操作人员的培训与考核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5600"/>
              <a:t>药物分析：芳香胺类药物的分析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芳香胺类药物的基本结构与分类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6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6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芳香胺类药物具有芳香性结构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分子结构中包含一个或多个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苯环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苯环上连接有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氨基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官能团</a:t>
                </a:r>
                <a:endParaRPr/>
              </a:p>
            </p:txBody>
          </p:sp>
          <p:sp>
            <p:nvSpPr>
              <p:cNvPr id="26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芳香胺类药物的化学性质稳定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氨基官能团具有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碱性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苯环具有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共振稳定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</a:t>
                </a:r>
                <a:endParaRPr/>
              </a:p>
            </p:txBody>
          </p:sp>
          <p:sp>
            <p:nvSpPr>
              <p:cNvPr id="27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芳香胺类药物的生理活性与其结构有关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氨基官能团对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生物活性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至关重要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苯环上的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取代基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影响生物活性</a:t>
                </a:r>
                <a:endParaRPr/>
              </a:p>
            </p:txBody>
          </p:sp>
          <p:sp>
            <p:nvSpPr>
              <p:cNvPr id="27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芳香胺类药物的化学结构特点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芳香胺类药物的分类</a:t>
                </a:r>
                <a:endParaRPr/>
              </a:p>
            </p:txBody>
          </p:sp>
          <p:sp>
            <p:nvSpPr>
              <p:cNvPr id="3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简单芳香胺类药物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：如苯胺、甲苯胺等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多元芳香胺类药物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：如苯二胺、苯三胺等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杂环芳香胺类药物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：如吡啶胺、噻吩胺等</a:t>
                </a:r>
                <a:endParaRPr/>
              </a:p>
            </p:txBody>
          </p:sp>
          <p:sp>
            <p:nvSpPr>
              <p:cNvPr id="3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代表性药物</a:t>
                </a:r>
                <a:endParaRPr/>
              </a:p>
            </p:txBody>
          </p:sp>
          <p:sp>
            <p:nvSpPr>
              <p:cNvPr id="3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简单芳香胺类药物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苯海拉明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氯苯那敏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多元芳香胺类药物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普鲁卡因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肾上腺素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杂环芳香胺类药物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异烟肼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利福平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3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芳香胺类药物的分类及代表性药物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芳香胺类药物的药理作用及临床应用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芳香胺类药物的药理作用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抗过敏作用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：如苯海拉明、氯苯那敏等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中枢神经系统作用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：如普鲁卡因、肾上腺素等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抗菌作用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：如异烟肼、利福平等</a:t>
                </a:r>
                <a:endParaRPr/>
              </a:p>
            </p:txBody>
          </p:sp>
          <p:pic>
            <p:nvPicPr>
              <p:cNvPr id="3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芳香胺类药物的临床应用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过敏性疾病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：如荨麻疹、过敏性鼻炎等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：如心律失常、心肌梗死等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结核病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：如肺结核、结核性脑膜炎等</a:t>
                </a:r>
                <a:endParaRPr/>
              </a:p>
            </p:txBody>
          </p:sp>
          <p:pic>
            <p:nvPicPr>
              <p:cNvPr id="3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6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芳香胺类药物的分析方法概述</a:t>
            </a:r>
            <a:endParaRPr/>
          </a:p>
        </p:txBody>
      </p:sp>
      <p:sp>
        <p:nvSpPr>
          <p:cNvPr id="36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6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6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紫外-可见光谱法：用于测定芳香胺类药物的浓度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利用芳香胺类药物在紫外-可见区的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吸收光谱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波长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进行定量分析</a:t>
                </a:r>
                <a:endParaRPr/>
              </a:p>
            </p:txBody>
          </p:sp>
          <p:pic>
            <p:nvPicPr>
              <p:cNvPr id="3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7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7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红外光谱法：用于鉴定芳香胺类药物的结构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利用芳香胺类药物在红外区的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吸收光谱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分析特征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吸收峰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进行结构鉴定</a:t>
                </a:r>
                <a:endParaRPr/>
              </a:p>
            </p:txBody>
          </p:sp>
          <p:pic>
            <p:nvPicPr>
              <p:cNvPr id="37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7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7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原子吸收光谱法：用于测定芳香胺类药物的含量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利用芳香胺类药物对特定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的吸收特性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波长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进行定量分析</a:t>
                </a:r>
                <a:endParaRPr/>
              </a:p>
            </p:txBody>
          </p:sp>
          <p:pic>
            <p:nvPicPr>
              <p:cNvPr id="38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光谱法在芳香胺类药物分析中的应用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8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8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高效液相色谱法（HPLC）：用于定量分析和定性分析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色谱柱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流动相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进行定量分析</a:t>
                </a:r>
                <a:endParaRPr/>
              </a:p>
            </p:txBody>
          </p:sp>
          <p:pic>
            <p:nvPicPr>
              <p:cNvPr id="3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9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9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气相色谱法（GC）：用于定量分析和定性分析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色谱柱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载气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检测器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进行定量分析</a:t>
                </a:r>
                <a:endParaRPr/>
              </a:p>
            </p:txBody>
          </p:sp>
          <p:pic>
            <p:nvPicPr>
              <p:cNvPr id="39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9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9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薄层色谱法（TLC）：用于快速分析和初步鉴定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展开剂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显色剂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进行定性分析</a:t>
                </a:r>
                <a:endParaRPr/>
              </a:p>
            </p:txBody>
          </p:sp>
          <p:pic>
            <p:nvPicPr>
              <p:cNvPr id="40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色谱法在芳香胺类药物分析中的应用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0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0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核磁共振法（NMR）：用于结构鉴定和定量分析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利用芳香胺类药物在磁场中的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共振信号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化学位移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耦合常数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进行结构鉴定</a:t>
                </a:r>
                <a:endParaRPr/>
              </a:p>
            </p:txBody>
          </p:sp>
          <p:pic>
            <p:nvPicPr>
              <p:cNvPr id="4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0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1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荧光法：用于定量分析和定性分析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利用芳香胺类药物的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荧光特性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激发波长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发射波长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进行定量分析</a:t>
                </a:r>
                <a:endParaRPr/>
              </a:p>
            </p:txBody>
          </p:sp>
          <p:pic>
            <p:nvPicPr>
              <p:cNvPr id="41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1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41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质谱法（MS）：用于结构鉴定和定量分析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利用芳香胺类药物在质谱中的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离子峰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离子碎片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进行结构鉴定</a:t>
                </a:r>
                <a:endParaRPr/>
              </a:p>
            </p:txBody>
          </p:sp>
          <p:pic>
            <p:nvPicPr>
              <p:cNvPr id="41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其他分析方法在芳香胺类药物分析中的应用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高效液相色谱法在芳香胺类药物分析中的应用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高效液相色谱法的原理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浓度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梯度进行分离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色谱柱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将样品中的各组分分离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高效液相色谱法的优点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分离效果好，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分辨率高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分析速度快，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灵敏度高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定性分析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高效液相色谱法的原理及特点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选择合适的色谱柱和流动相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根据芳香胺类药物的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极性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选择合适的色谱柱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溶剂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添加剂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作为流动相</a:t>
                </a:r>
                <a:endParaRPr/>
              </a:p>
            </p:txBody>
          </p:sp>
          <p:sp>
            <p:nvSpPr>
              <p:cNvPr id="3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选择合适的检测器进行定量分析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根据芳香胺类药物的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选择合适的检测器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紫外检测器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荧光检测器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sp>
            <p:nvSpPr>
              <p:cNvPr id="3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建立标准曲线进行定量分析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4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制备一系列不同浓度的芳香胺类药物标准溶液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以峰面积为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纵坐标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，浓度为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横坐标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建立标准曲线</a:t>
                </a:r>
                <a:endParaRPr/>
              </a:p>
            </p:txBody>
          </p:sp>
          <p:sp>
            <p:nvSpPr>
              <p:cNvPr id="4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高效液相色谱法在芳香胺类药物定量分析中的应用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利用保留时间和光谱特征进行定性分析</a:t>
                </a:r>
                <a:endParaRPr/>
              </a:p>
            </p:txBody>
          </p:sp>
          <p:sp>
            <p:nvSpPr>
              <p:cNvPr id="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比较样品峰与标准品的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保留时间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比较样品峰与标准品的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光谱特征</a:t>
                </a:r>
                <a:endParaRPr/>
              </a:p>
            </p:txBody>
          </p:sp>
          <p:sp>
            <p:nvSpPr>
              <p:cNvPr id="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利用质谱法（MS）进行定性分析</a:t>
                </a:r>
                <a:endParaRPr/>
              </a:p>
            </p:txBody>
          </p:sp>
          <p:sp>
            <p:nvSpPr>
              <p:cNvPr id="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在高效液相色谱法的基础上，将样品进行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在线质谱分析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离子碎片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进行定性分析</a:t>
                </a:r>
                <a:endParaRPr/>
              </a:p>
            </p:txBody>
          </p:sp>
          <p:sp>
            <p:nvSpPr>
              <p:cNvPr id="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高效液相色谱法在芳香胺类药物定性分析中的应用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气相色谱法在芳香胺类药物分析中的应用</a:t>
            </a:r>
            <a:endParaRPr/>
          </a:p>
        </p:txBody>
      </p:sp>
      <p:sp>
        <p:nvSpPr>
          <p:cNvPr id="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气相色谱法的原理及特点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气相色谱法的原理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气体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流动相进行分离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色谱柱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将样品中的各组分分离</a:t>
                </a:r>
                <a:endParaRPr/>
              </a:p>
            </p:txBody>
          </p:sp>
          <p:pic>
            <p:nvPicPr>
              <p:cNvPr id="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气相色谱法的优点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分离效果好，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分辨率高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分析速度快，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灵敏度高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定量分析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定性分析</a:t>
                </a:r>
                <a:endParaRPr/>
              </a:p>
            </p:txBody>
          </p:sp>
          <p:pic>
            <p:nvPicPr>
              <p:cNvPr id="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8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8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8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选择合适的色谱柱和载气</a:t>
                </a:r>
                <a:endParaRPr/>
              </a:p>
            </p:txBody>
          </p:sp>
          <p:sp>
            <p:nvSpPr>
              <p:cNvPr id="8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根据芳香胺类药物的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沸点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选择合适的色谱柱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载气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氮气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氢气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8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8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选择合适的检测器进行定量分析</a:t>
                </a:r>
                <a:endParaRPr/>
              </a:p>
            </p:txBody>
          </p:sp>
          <p:sp>
            <p:nvSpPr>
              <p:cNvPr id="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根据芳香胺类药物的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选择合适的检测器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火焰离子化检测器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（FID）、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热导检测器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（TCD）等</a:t>
                </a:r>
                <a:endParaRPr/>
              </a:p>
            </p:txBody>
          </p:sp>
        </p:grpSp>
        <p:grpSp>
          <p:nvGrpSpPr>
            <p:cNvPr id="8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8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建立标准曲线进行定量分析</a:t>
                </a:r>
                <a:endParaRPr/>
              </a:p>
            </p:txBody>
          </p:sp>
          <p:sp>
            <p:nvSpPr>
              <p:cNvPr id="8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制备一系列不同浓度的芳香胺类药物标准溶液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以峰面积为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纵坐标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，浓度为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横坐标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建立标准曲线</a:t>
                </a:r>
                <a:endParaRPr/>
              </a:p>
            </p:txBody>
          </p:sp>
        </p:grpSp>
      </p:grpSp>
      <p:sp>
        <p:nvSpPr>
          <p:cNvPr id="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气相色谱法在芳香胺类药物定量分析中的应用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利用保留时间和光谱特征进行定性分析</a:t>
                </a:r>
                <a:endParaRPr/>
              </a:p>
            </p:txBody>
          </p:sp>
          <p:sp>
            <p:nvSpPr>
              <p:cNvPr id="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比较样品峰与标准品的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保留时间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比较样品峰与标准品的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光谱特征</a:t>
                </a:r>
                <a:endParaRPr/>
              </a:p>
            </p:txBody>
          </p:sp>
          <p:sp>
            <p:nvSpPr>
              <p:cNvPr id="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利用质谱法（MS）进行定性分析</a:t>
                </a:r>
                <a:endParaRPr/>
              </a:p>
            </p:txBody>
          </p:sp>
          <p:sp>
            <p:nvSpPr>
              <p:cNvPr id="1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在气相色谱法的基础上，将样品进行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在线质谱分析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离子碎片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进行定性分析</a:t>
                </a:r>
                <a:endParaRPr/>
              </a:p>
            </p:txBody>
          </p:sp>
          <p:sp>
            <p:nvSpPr>
              <p:cNvPr id="1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气相色谱法在芳香胺类药物定性分析中的应用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https://d.book118.com/915334312233011114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药物分析：芳香胺类药物的分析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2024-09-21T20:54:08.907</cp:lastPrinted>
  <dcterms:created xsi:type="dcterms:W3CDTF">2024-09-21T12:54:08Z</dcterms:created>
  <dcterms:modified xsi:type="dcterms:W3CDTF">2024-09-21T12:54:10Z</dcterms:modified>
</cp:coreProperties>
</file>