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33580F-BF1F-44F9-A0D0-DC29B6D4F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8C5A21-C0A9-45BA-A7A0-85CF2E290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8F66B7-FE13-4F90-AD5A-2D371C0AE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0781A1-5A92-42A9-9EF8-6B29FC049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006A2F-FCF3-4B73-8922-77FFD1991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03CE03-D519-4314-93CA-DB3C33D3B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5C793E-CAA1-4A97-B77A-7BD9BDC2C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C160E1-CA04-4F59-8C02-EC6BBE7C9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5BA268-AD2B-47E0-9EBD-92633B27D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D60410-C2CC-4A95-A2B5-470C5ADBF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E0E4C5-E57A-48E9-9917-8415CB84C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34022010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网络管理之IPMAC地址工具课件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网络管理基础知识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IP地址管理工具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MAC地址管理工具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IP/MAC地址管理实践案例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网络管理最佳实践和建议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网络管理基础知识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728" b="12728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IP地址定义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IP地址分类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动态IP与静态IP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IP地址是互联网协议地址的简称，用于标识网络中的设备，以便数据传输。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IP地址分为五类，分别是A、B、C、D和E类，其中常用的是A、B和C类。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动态IP是由DHCP服务器分配，每次连接网络时可能会变化；静态IP是手动配置，不会改变。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IP地址简介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MAC地址简介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MAC地址是媒体访问控制地址的简称，用于标识网络中的设备硬件地址。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MAC地址由6个字节组成，通常表示为12位的16进制数，如00:0a:95:9d:68:16。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可以通过命令提示符（Windows）或终端（Mac/Linux）使用命令`ifconfig`或`ipconfig`查看。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MAC地址定义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MAC地址组成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MAC地址获取方式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映射关系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动态映射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静态映射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IP地址与MAC地址的关系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当设备首次接入网络时，它会通过广播方式询问其他设备的IP地址对应的MAC地址，并保存在本地ARP缓存中。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手动配置IP地址与MAC地址的映射关系，常见于某些网络设备的配置，如路由器或交换机。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IP地址与MAC地址之间存在映射关系，通常通过ARP协议实现。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IP地址管理工具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什么是IP地址管理工具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IP地址管理工具的重要性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IP地址管理工具介绍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IP地址管理工具是一种用于管理和维护IP地址的软件或系统，它可以帮助管理员轻松地分配、回收和配置IP地址。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随着网络规模的扩大和复杂性的增加，IP地址管理工具变得越来越重要。它可以提高IP地址的利用率，减少手动配置错误，并提高网络管理的效率。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地址分配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使用IP地址管理工具为网络中的设备分配IP地址。可以根据设备的类型、用途和位置等因素进行分配，以确保IP地址的合理使用。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安装和配置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根据所使用的IP地址管理工具的类型，按照相应的说明进行安装和配置。一般来说，需要配置网络接口、IP地址范围、子网掩码等信息。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地址回收和配置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当设备不再需要使用IP地址时，可以使用IP地址管理工具回收该地址，并将其重新分配给其他设备。同时，还可以对IP地址进行配置，以满足特定的网络需求。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188" r="1718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IP地址管理工具的使用方法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IP地址管理工具可以根据实际需求自动分配IP地址，避免了浪费。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手动配置IP地址容易出错，而IP地址管理工具可以自动完成配置，减少错误的发生。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IP地址管理工具的优缺点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减少配置错误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提高IP地址利用率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https://d.book118.com/915340220100011041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2024-09-01T18:16:03.829</cp:lastPrinted>
  <dcterms:created xsi:type="dcterms:W3CDTF">2024-09-01T10:16:03Z</dcterms:created>
  <dcterms:modified xsi:type="dcterms:W3CDTF">2024-09-01T10:16:05Z</dcterms:modified>
</cp:coreProperties>
</file>