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FB4E7-F357-40BD-99CC-EF59A43A3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2B9FF-DBC5-46DE-A17F-83FA57DE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98514-FDB2-4A60-A793-30EADA7E0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7E6C8-7192-4EE3-92A0-C9416ACE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6D9E7-C47B-46DE-BF41-DFFA03ED1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5E72A3-5F30-4C9D-B4AE-3FCDF7405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BD34C-535A-4C6B-AACF-6B5E3169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42067-CF5A-47CD-97B2-30B2AFD2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FFA66-E9CE-4E22-BAA8-3DE29FCC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2DD8A-B970-40BA-B596-9D68140FA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3F3C6-6C5C-4363-903A-0A284BF92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40322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指导患者预防疾病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个人卫生与疾病预防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加强锻炼、保持室内通风、避免接触感染源、接种疫苗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感冒是一种常见的呼吸道疾病，预防感冒的关键是增强自身免疫力，保持良好的生活习惯。加强锻炼，保持室内通风，避免接触感染源，接种流感疫苗等都是有效的预防措施。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感冒的预防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控制体重、减少盐摄入、适量运动、戒烟限酒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高血压是一种常见的慢性疾病，预防高血压需要从多个方面入手。控制体重，减少盐摄入，适量运动，戒烟限酒等都是有效的预防措施。同时，定期检测血压也是必要的。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保持健康饮食、增加运动量、控制体重、避免长期压力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糖尿病是一种常见的代谢性疾病，预防糖尿病需要从生活方式入手。保持健康饮食，增加运动量，控制体重，避免长期压力等都是有效的预防措施。同时，定期检测血糖也是必要的。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50" r="14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戒烟限酒、保持健康饮食、避免过度暴露于阳光下、定期体检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癌症是一种常见的恶性疾病，预防癌症需要从多个方面入手。戒烟限酒，保持健康饮食，避免过度暴露于阳光下等都是有效的预防措施。同时，定期体检也是必要的。及早发现和治疗癌前病变是预防癌症的关键。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癌症的预防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健康生活习惯的培养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合理饮食是预防疾病的重要措施，应注重食物的多样性、营养均衡和适量摄入。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建议摄入适量的蛋白质、脂肪、碳水化合物、维生素和矿物质，多吃蔬菜、水果、全谷类食物和低脂肪乳制品，减少饱和脂肪酸和盐的摄入，避免食用过多加工食品和高热量食品。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适量运动有助于增强体质、预防疾病和提高生活质量。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建议每周进行至少150分钟的中等强度有氧运动，如快走、游泳、骑自行车等，同时进行力量训练，以增强肌肉和骨骼健康。根据个人情况调整运动强度和时间，避免过度疲劳。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71" r="238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86" r="291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保持规律的作息时间有助于调节身体机能、预防疾病和提高免疫力。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建议每晚保持7-9小时的睡眠时间，早睡早起，避免熬夜和睡眠不足，同时保持午休的习惯，有助于缓解疲劳和增强注意力。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良好的作息时间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戒烟限酒是预防疾病的重要措施，有助于保护身体健康。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建议戒烟，避免被动吸烟，限制酒精摄入量，男性每天不超过两杯，女性每天不超过一杯。同时了解烟草和酒精对身体的危害，提高自我保护意识。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https://d.book118.com/915340322003011110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2024-09-15T01:38:21.659</cp:lastPrinted>
  <dcterms:created xsi:type="dcterms:W3CDTF">2024-09-14T17:38:21Z</dcterms:created>
  <dcterms:modified xsi:type="dcterms:W3CDTF">2024-09-14T17:38:23Z</dcterms:modified>
</cp:coreProperties>
</file>