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0E32B-7DC5-45C1-BDA2-DBFF5239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15BE-4575-4304-990B-1E5F0447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F120E-3A5B-4B70-BD94-27E9B64D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C1E78-A53A-4719-B79F-9B8221F67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C7840-3E64-4755-825A-6C271214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A332F-B9C8-49CA-A17C-14297848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F7D02-A0C8-48E3-A669-14171030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1267F-29D1-47A0-B50E-C7E4CCF9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ED1B3-C4FE-4ED8-AD13-E616790F2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BF797-4F32-4AA1-B189-C92BE470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13301-4DCD-43F3-8AE1-D73F80F1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03441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中暑和护理查房范文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中暑的诱因与预防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中暑的护理与治疗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护理查房在中暑中的应用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当人体无法适应高温环境时，体温调节系统出现故障，导致核心温度升高，引发一系列生理和病理变化。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中暑是指在高温环境下，由于体内热量过度积聚而引起的急性疾病。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根据病情严重程度，中暑可分为先兆中暑、轻度中暑和重度中暑。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轻度中暑是指在先兆中暑症状基础上，出现恶心、呕吐、心慌等症状，体温可升高至38℃左右。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先兆中暑是指在高温环境中出现头晕、头痛、乏力、口渴、多汗等症状，此时体温正常或略有升高。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重度中暑是指在轻度中暑症状基础上，出现昏厥、痉挛、高热等症状，体温可超过40℃。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头痛、头晕、恶心、呕吐、口渴、乏力、心慌、心悸等。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体温升高，脉搏加快，皮肤湿冷或出汗多。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严重时出现昏厥、痉挛、意识障碍等症状。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中暑的诱因与预防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中暑的诱因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长时间暴露在高温环境下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在烈日下长时间活动，或在高温、高湿度的环境中工作，容易导致体温调节失衡，引发中暑。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缺乏水分和电解质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长时间出汗或大量运动后，没有及时补充水分和电解质，导致体内水分和盐分失衡，增加中暑的风险。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身体虚弱或疾病影响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老年人、儿童、孕妇、身体虚弱或慢性疾病患者，由于身体调节能力较差，容易发生中暑。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及时补充水分，避免脱水，尤其是在高温环境下活动或工作时要定时饮水。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避免在高温时段长时间户外活动，尽量选择清晨或傍晚时段进行户外运动。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穿着宽松、透气的衣物，以减少身体的热量积聚。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穿着合适的衣物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学习中暑的识别和应对方法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了解中暑的症状和急救措施，以便及时发现和处理。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注意环境温度变化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关注天气预报和气温变化，避免长时间处于高温环境中。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了解自己的身体状况，如有慢性疾病应及时治疗和控制。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预防中暑的措施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中暑的护理与治疗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https://d.book118.com/915340344112011100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2024-09-08T03:01:37.043</cp:lastPrinted>
  <dcterms:created xsi:type="dcterms:W3CDTF">2024-09-07T19:01:37Z</dcterms:created>
  <dcterms:modified xsi:type="dcterms:W3CDTF">2024-09-07T19:01:39Z</dcterms:modified>
</cp:coreProperties>
</file>