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3AF154-3E62-4D89-9C62-AC5484CA5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B95AE3-B47F-4080-A60A-F5AC11C78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68D57A-7D14-4188-9AEA-089C006D5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D8B7C7-53D1-4642-817E-9F16CC5C4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285CDA9-909E-4C9C-A96A-155E61EB2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673A93-D16D-4CAC-BCCC-60767FEFC4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3C21F3-D2A3-46E6-BBC7-C1AC4BD258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D29C6B-D692-4160-A630-9211A1964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E010FB-1588-46E4-80A5-34AB74F42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FB0373-7DB2-481B-8869-CE345847DD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2DCF7A-05F8-4B3A-9423-643EAEFE2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15341003112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中暑分类和用药护理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中暑的分类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中暑的用药护理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中暑的预防措施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中暑的急救措施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中暑的并发症及处理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中暑的分类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热射病是一种严重的中暑类型，由于体内热量过度积聚导致体温调节功能失调，引发神经器官受损。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热射病通常在高温、高湿的环境下发生，患者体温迅速升高至40°C以上，出现头晕、头痛、恶心、呕吐、心慌、昏迷等症状。如果不及时治疗，可导致死亡。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热射病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热痉挛是由于高温环境下大量出汗导致电解质失衡，引发肌肉痉挛。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热痉挛表现为突然发生的肌肉痉挛，常见于四肢肌肉群，如小腿腓肠肌等。患者常感到肌肉疼痛、僵硬，严重时无法行走。热痉挛通常在高温环境下大量出汗后发生，补充电解质可有效缓解症状。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热痉挛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热衰竭是由于高温环境下长时间暴露导致身体过度失水，引发循环系统功能障碍。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热衰竭表现为乏力、头晕、恶心、呕吐、心慌等症状，患者可能出现血压下降、脉搏细速等循环系统异常表现。及时补充水分和电解质可有效缓解热衰竭症状。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热衰竭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中暑的用药护理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85" r="13285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01" r="1201"/>
          <a:stretch>
            <a:fillRect/>
          </a:stretch>
        </p:blipFill>
        <p:spPr>
          <a:xfrm>
            <a:off x="8842438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如阿司匹林、对乙酰氨基酚等，用于降低体温，缓解头痛和肌肉疼痛。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如口服补液盐，用于补充因出汗过多而流失的水分和电解质。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解热镇痛药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补充水分和电解质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口服药物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9" r="8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用于补充体液和能量，维持身体正常代谢。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如冰盐水或冰块，通过降低血液温度来达到降温效果。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静脉注射药物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药物降温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生理盐水或葡萄糖溶液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涂抹于太阳穴、人中、耳后等部位，有助于缓解头痛和提神醒脑。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清凉油或风油精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用于局部降温，减轻头痛和肌肉疼痛。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冰袋或冷敷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外用药物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中暑的预防措施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https://d.book118.com/915341003112011100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2024-09-08T03:01:38.205</cp:lastPrinted>
  <dcterms:created xsi:type="dcterms:W3CDTF">2024-09-07T19:01:38Z</dcterms:created>
  <dcterms:modified xsi:type="dcterms:W3CDTF">2024-09-07T19:01:40Z</dcterms:modified>
</cp:coreProperties>
</file>