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0D049-251E-4162-904F-591B3E1C2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0D796-3192-433E-8CC4-934D0890F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12F98-8917-4FF1-B068-A74B3D0B0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71955-4493-4799-AE03-482377BDA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98567F-BC93-4E64-B565-F038D77A1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9001F9-7CE6-42D3-8109-F5BDE85B4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CA4825-8400-414F-A739-C21F3BF21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4AB87-1C5D-44C2-B272-FEA9F10CD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9BB90-A5E1-43A6-B008-65C613EE0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8DAFE-F134-4841-8CE3-99561C580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49B0E-0BB2-49C9-98F2-74805D818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3410131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中暑病人日常护理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中暑的急救处理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中暑病人的日常护理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中暑病人的心理护理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59" r="28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中暑是指在高温环境下，由于体内热量过度积蓄而引发的神经系统、心血管系统及呼吸系统等全身性疾病。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中暑的发生与环境温度过高、湿度过大、通风不良、过度疲劳、饮水不足等因素有关。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99" b="27699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头痛、恶心、呕吐、乏力、口渴、脉搏加快等。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高热、昏迷、抽搐、呼吸急促或停止、心跳加速或停止等。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症状较轻，恢复较快，一般无后遗症。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轻度中暑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042" b="15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中度中暑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重度中暑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症状加重，可能出现昏迷、抽搐等症状，需要及时救治。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症状严重，可能危及生命，需要紧急救治。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中暑的严重程度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无论在室内还是室外，中暑病人都应该随时补充水分，以保持身体的水分平衡。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833" b="7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随时补充水分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避免进行剧烈运动或过度劳累，以减少出汗，防止水分流失过多。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避免过度出汗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在日常饮食中，应增加汤水、果汁等液态食品的摄入，以补充身体所需的水分。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饮食中增加水分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保持水分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72" b="16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477" b="94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避免高温环境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避免暴晒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中暑病人应尽量避免在高温环境下长时间停留，特别是在阳光下暴晒。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室内降温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在室内时，应保持适宜的室内温度和湿度，可以使用空调、风扇等设备降温。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穿着适当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穿着透气、轻便、宽松的衣物，以减少身体的热量积聚。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避免连续工作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避免连续工作或活动时间过长，适当安排休息和放松时间。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合理安排作息时间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中暑病人应合理安排作息时间，保证充足的睡眠和休息时间。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注意身体信号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如果感到身体不适或疲劳，应及时休息，避免身体过度疲劳。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8" r="9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417" b="1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定期休息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避免过度饮食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避免过度饮食和暴饮暴食，以免影响消化功能和加重身体负担。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多食用清热解暑食品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如绿豆、西瓜、黄瓜等食品具有清热解暑、利尿消肿的作用，可以适量食用。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增加营养摄入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中暑病人应增加蛋白质、维生素和矿物质的摄入，以增强身体免疫力。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中暑的急救处理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https://d.book118.com/915341013112011100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2024-09-08T03:01:42.594</cp:lastPrinted>
  <dcterms:created xsi:type="dcterms:W3CDTF">2024-09-07T19:01:42Z</dcterms:created>
  <dcterms:modified xsi:type="dcterms:W3CDTF">2024-09-07T19:01:44Z</dcterms:modified>
</cp:coreProperties>
</file>